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8" r:id="rId2"/>
    <p:sldId id="296" r:id="rId3"/>
    <p:sldId id="259" r:id="rId4"/>
    <p:sldId id="415" r:id="rId5"/>
    <p:sldId id="416" r:id="rId6"/>
    <p:sldId id="407" r:id="rId7"/>
    <p:sldId id="408" r:id="rId8"/>
    <p:sldId id="409" r:id="rId9"/>
    <p:sldId id="410" r:id="rId10"/>
    <p:sldId id="411" r:id="rId11"/>
    <p:sldId id="412" r:id="rId12"/>
    <p:sldId id="413" r:id="rId13"/>
    <p:sldId id="414" r:id="rId14"/>
    <p:sldId id="315" r:id="rId15"/>
    <p:sldId id="417" r:id="rId16"/>
    <p:sldId id="353" r:id="rId17"/>
    <p:sldId id="418" r:id="rId18"/>
    <p:sldId id="419" r:id="rId19"/>
    <p:sldId id="406" r:id="rId20"/>
    <p:sldId id="420" r:id="rId21"/>
    <p:sldId id="268" r:id="rId22"/>
    <p:sldId id="421" r:id="rId23"/>
  </p:sldIdLst>
  <p:sldSz cx="9144000" cy="6858000" type="screen4x3"/>
  <p:notesSz cx="6858000" cy="9144000"/>
  <p:defaultTextStyle>
    <a:defPPr>
      <a:defRPr lang="hr-HR"/>
    </a:defPPr>
    <a:lvl1pPr algn="l" rtl="0" fontAlgn="base">
      <a:spcBef>
        <a:spcPct val="0"/>
      </a:spcBef>
      <a:spcAft>
        <a:spcPct val="0"/>
      </a:spcAft>
      <a:defRPr sz="4400" b="1" kern="1200">
        <a:solidFill>
          <a:schemeClr val="bg1"/>
        </a:solidFill>
        <a:latin typeface="Times New Roman" panose="02020603050405020304" pitchFamily="18" charset="0"/>
        <a:ea typeface="+mn-ea"/>
        <a:cs typeface="+mn-cs"/>
      </a:defRPr>
    </a:lvl1pPr>
    <a:lvl2pPr marL="457200" algn="l" rtl="0" fontAlgn="base">
      <a:spcBef>
        <a:spcPct val="0"/>
      </a:spcBef>
      <a:spcAft>
        <a:spcPct val="0"/>
      </a:spcAft>
      <a:defRPr sz="4400" b="1" kern="1200">
        <a:solidFill>
          <a:schemeClr val="bg1"/>
        </a:solidFill>
        <a:latin typeface="Times New Roman" panose="02020603050405020304" pitchFamily="18" charset="0"/>
        <a:ea typeface="+mn-ea"/>
        <a:cs typeface="+mn-cs"/>
      </a:defRPr>
    </a:lvl2pPr>
    <a:lvl3pPr marL="914400" algn="l" rtl="0" fontAlgn="base">
      <a:spcBef>
        <a:spcPct val="0"/>
      </a:spcBef>
      <a:spcAft>
        <a:spcPct val="0"/>
      </a:spcAft>
      <a:defRPr sz="4400" b="1" kern="1200">
        <a:solidFill>
          <a:schemeClr val="bg1"/>
        </a:solidFill>
        <a:latin typeface="Times New Roman" panose="02020603050405020304" pitchFamily="18" charset="0"/>
        <a:ea typeface="+mn-ea"/>
        <a:cs typeface="+mn-cs"/>
      </a:defRPr>
    </a:lvl3pPr>
    <a:lvl4pPr marL="1371600" algn="l" rtl="0" fontAlgn="base">
      <a:spcBef>
        <a:spcPct val="0"/>
      </a:spcBef>
      <a:spcAft>
        <a:spcPct val="0"/>
      </a:spcAft>
      <a:defRPr sz="4400" b="1" kern="1200">
        <a:solidFill>
          <a:schemeClr val="bg1"/>
        </a:solidFill>
        <a:latin typeface="Times New Roman" panose="02020603050405020304" pitchFamily="18" charset="0"/>
        <a:ea typeface="+mn-ea"/>
        <a:cs typeface="+mn-cs"/>
      </a:defRPr>
    </a:lvl4pPr>
    <a:lvl5pPr marL="1828800" algn="l" rtl="0" fontAlgn="base">
      <a:spcBef>
        <a:spcPct val="0"/>
      </a:spcBef>
      <a:spcAft>
        <a:spcPct val="0"/>
      </a:spcAft>
      <a:defRPr sz="4400" b="1" kern="1200">
        <a:solidFill>
          <a:schemeClr val="bg1"/>
        </a:solidFill>
        <a:latin typeface="Times New Roman" panose="02020603050405020304" pitchFamily="18" charset="0"/>
        <a:ea typeface="+mn-ea"/>
        <a:cs typeface="+mn-cs"/>
      </a:defRPr>
    </a:lvl5pPr>
    <a:lvl6pPr marL="2286000" algn="l" defTabSz="914400" rtl="0" eaLnBrk="1" latinLnBrk="0" hangingPunct="1">
      <a:defRPr sz="4400" b="1" kern="1200">
        <a:solidFill>
          <a:schemeClr val="bg1"/>
        </a:solidFill>
        <a:latin typeface="Times New Roman" panose="02020603050405020304" pitchFamily="18" charset="0"/>
        <a:ea typeface="+mn-ea"/>
        <a:cs typeface="+mn-cs"/>
      </a:defRPr>
    </a:lvl6pPr>
    <a:lvl7pPr marL="2743200" algn="l" defTabSz="914400" rtl="0" eaLnBrk="1" latinLnBrk="0" hangingPunct="1">
      <a:defRPr sz="4400" b="1" kern="1200">
        <a:solidFill>
          <a:schemeClr val="bg1"/>
        </a:solidFill>
        <a:latin typeface="Times New Roman" panose="02020603050405020304" pitchFamily="18" charset="0"/>
        <a:ea typeface="+mn-ea"/>
        <a:cs typeface="+mn-cs"/>
      </a:defRPr>
    </a:lvl7pPr>
    <a:lvl8pPr marL="3200400" algn="l" defTabSz="914400" rtl="0" eaLnBrk="1" latinLnBrk="0" hangingPunct="1">
      <a:defRPr sz="4400" b="1" kern="1200">
        <a:solidFill>
          <a:schemeClr val="bg1"/>
        </a:solidFill>
        <a:latin typeface="Times New Roman" panose="02020603050405020304" pitchFamily="18" charset="0"/>
        <a:ea typeface="+mn-ea"/>
        <a:cs typeface="+mn-cs"/>
      </a:defRPr>
    </a:lvl8pPr>
    <a:lvl9pPr marL="3657600" algn="l" defTabSz="914400" rtl="0" eaLnBrk="1" latinLnBrk="0" hangingPunct="1">
      <a:defRPr sz="4400" b="1" kern="1200">
        <a:solidFill>
          <a:schemeClr val="bg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388" autoAdjust="0"/>
  </p:normalViewPr>
  <p:slideViewPr>
    <p:cSldViewPr>
      <p:cViewPr varScale="1">
        <p:scale>
          <a:sx n="59" d="100"/>
          <a:sy n="59" d="100"/>
        </p:scale>
        <p:origin x="523"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effectLst/>
              </a:defRPr>
            </a:lvl1pPr>
          </a:lstStyle>
          <a:p>
            <a:pPr>
              <a:defRPr/>
            </a:pPr>
            <a:endParaRPr lang="hr-HR"/>
          </a:p>
        </p:txBody>
      </p:sp>
      <p:sp>
        <p:nvSpPr>
          <p:cNvPr id="2150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effectLst/>
              </a:defRPr>
            </a:lvl1pPr>
          </a:lstStyle>
          <a:p>
            <a:pPr>
              <a:defRPr/>
            </a:pPr>
            <a:endParaRPr lang="hr-HR"/>
          </a:p>
        </p:txBody>
      </p:sp>
      <p:sp>
        <p:nvSpPr>
          <p:cNvPr id="204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r-HR" noProof="0"/>
              <a:t>Click to edit Master text styles</a:t>
            </a:r>
          </a:p>
          <a:p>
            <a:pPr lvl="1"/>
            <a:r>
              <a:rPr lang="hr-HR" noProof="0"/>
              <a:t>Second level</a:t>
            </a:r>
          </a:p>
          <a:p>
            <a:pPr lvl="2"/>
            <a:r>
              <a:rPr lang="hr-HR" noProof="0"/>
              <a:t>Third level</a:t>
            </a:r>
          </a:p>
          <a:p>
            <a:pPr lvl="3"/>
            <a:r>
              <a:rPr lang="hr-HR" noProof="0"/>
              <a:t>Fourth level</a:t>
            </a:r>
          </a:p>
          <a:p>
            <a:pPr lvl="4"/>
            <a:r>
              <a:rPr lang="hr-HR" noProof="0"/>
              <a:t>Fifth level</a:t>
            </a:r>
          </a:p>
        </p:txBody>
      </p:sp>
      <p:sp>
        <p:nvSpPr>
          <p:cNvPr id="2151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effectLst/>
              </a:defRPr>
            </a:lvl1pPr>
          </a:lstStyle>
          <a:p>
            <a:pPr>
              <a:defRPr/>
            </a:pPr>
            <a:endParaRPr lang="hr-HR"/>
          </a:p>
        </p:txBody>
      </p:sp>
      <p:sp>
        <p:nvSpPr>
          <p:cNvPr id="2151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defRPr>
            </a:lvl1pPr>
          </a:lstStyle>
          <a:p>
            <a:fld id="{EEC727B8-8339-4503-AD12-D25AD15EE3C0}" type="slidenum">
              <a:rPr lang="hr-HR" altLang="en-US"/>
              <a:pPr/>
              <a:t>‹#›</a:t>
            </a:fld>
            <a:endParaRPr lang="hr-HR" altLang="en-US"/>
          </a:p>
        </p:txBody>
      </p:sp>
    </p:spTree>
    <p:extLst>
      <p:ext uri="{BB962C8B-B14F-4D97-AF65-F5344CB8AC3E}">
        <p14:creationId xmlns:p14="http://schemas.microsoft.com/office/powerpoint/2010/main" val="19789681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b="1">
                <a:solidFill>
                  <a:schemeClr val="bg1"/>
                </a:solidFill>
                <a:latin typeface="Times New Roman" panose="02020603050405020304" pitchFamily="18" charset="0"/>
              </a:defRPr>
            </a:lvl1pPr>
            <a:lvl2pPr marL="742950" indent="-285750" eaLnBrk="0" hangingPunct="0">
              <a:defRPr sz="4400" b="1">
                <a:solidFill>
                  <a:schemeClr val="bg1"/>
                </a:solidFill>
                <a:latin typeface="Times New Roman" panose="02020603050405020304" pitchFamily="18" charset="0"/>
              </a:defRPr>
            </a:lvl2pPr>
            <a:lvl3pPr marL="1143000" indent="-228600" eaLnBrk="0" hangingPunct="0">
              <a:defRPr sz="4400" b="1">
                <a:solidFill>
                  <a:schemeClr val="bg1"/>
                </a:solidFill>
                <a:latin typeface="Times New Roman" panose="02020603050405020304" pitchFamily="18" charset="0"/>
              </a:defRPr>
            </a:lvl3pPr>
            <a:lvl4pPr marL="1600200" indent="-228600" eaLnBrk="0" hangingPunct="0">
              <a:defRPr sz="4400" b="1">
                <a:solidFill>
                  <a:schemeClr val="bg1"/>
                </a:solidFill>
                <a:latin typeface="Times New Roman" panose="02020603050405020304" pitchFamily="18" charset="0"/>
              </a:defRPr>
            </a:lvl4pPr>
            <a:lvl5pPr marL="2057400" indent="-228600" eaLnBrk="0" hangingPunct="0">
              <a:defRPr sz="4400" b="1">
                <a:solidFill>
                  <a:schemeClr val="bg1"/>
                </a:solidFill>
                <a:latin typeface="Times New Roman" panose="02020603050405020304" pitchFamily="18" charset="0"/>
              </a:defRPr>
            </a:lvl5pPr>
            <a:lvl6pPr marL="2514600" indent="-228600" eaLnBrk="0" fontAlgn="base" hangingPunct="0">
              <a:spcBef>
                <a:spcPct val="0"/>
              </a:spcBef>
              <a:spcAft>
                <a:spcPct val="0"/>
              </a:spcAft>
              <a:defRPr sz="4400" b="1">
                <a:solidFill>
                  <a:schemeClr val="bg1"/>
                </a:solidFill>
                <a:latin typeface="Times New Roman" panose="02020603050405020304" pitchFamily="18" charset="0"/>
              </a:defRPr>
            </a:lvl6pPr>
            <a:lvl7pPr marL="2971800" indent="-228600" eaLnBrk="0" fontAlgn="base" hangingPunct="0">
              <a:spcBef>
                <a:spcPct val="0"/>
              </a:spcBef>
              <a:spcAft>
                <a:spcPct val="0"/>
              </a:spcAft>
              <a:defRPr sz="4400" b="1">
                <a:solidFill>
                  <a:schemeClr val="bg1"/>
                </a:solidFill>
                <a:latin typeface="Times New Roman" panose="02020603050405020304" pitchFamily="18" charset="0"/>
              </a:defRPr>
            </a:lvl7pPr>
            <a:lvl8pPr marL="3429000" indent="-228600" eaLnBrk="0" fontAlgn="base" hangingPunct="0">
              <a:spcBef>
                <a:spcPct val="0"/>
              </a:spcBef>
              <a:spcAft>
                <a:spcPct val="0"/>
              </a:spcAft>
              <a:defRPr sz="4400" b="1">
                <a:solidFill>
                  <a:schemeClr val="bg1"/>
                </a:solidFill>
                <a:latin typeface="Times New Roman" panose="02020603050405020304" pitchFamily="18" charset="0"/>
              </a:defRPr>
            </a:lvl8pPr>
            <a:lvl9pPr marL="3886200" indent="-228600" eaLnBrk="0" fontAlgn="base" hangingPunct="0">
              <a:spcBef>
                <a:spcPct val="0"/>
              </a:spcBef>
              <a:spcAft>
                <a:spcPct val="0"/>
              </a:spcAft>
              <a:defRPr sz="4400" b="1">
                <a:solidFill>
                  <a:schemeClr val="bg1"/>
                </a:solidFill>
                <a:latin typeface="Times New Roman" panose="02020603050405020304" pitchFamily="18" charset="0"/>
              </a:defRPr>
            </a:lvl9pPr>
          </a:lstStyle>
          <a:p>
            <a:pPr eaLnBrk="1" hangingPunct="1"/>
            <a:fld id="{2F2CCA5D-A348-41A5-856A-6F571FA7067B}" type="slidenum">
              <a:rPr lang="hr-HR" altLang="en-US" sz="1200" b="0">
                <a:solidFill>
                  <a:schemeClr val="tx1"/>
                </a:solidFill>
              </a:rPr>
              <a:pPr eaLnBrk="1" hangingPunct="1"/>
              <a:t>1</a:t>
            </a:fld>
            <a:endParaRPr lang="hr-HR" altLang="en-US" sz="1200" b="0">
              <a:solidFill>
                <a:schemeClr val="tx1"/>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b="1">
                <a:solidFill>
                  <a:schemeClr val="bg1"/>
                </a:solidFill>
                <a:latin typeface="Times New Roman" panose="02020603050405020304" pitchFamily="18" charset="0"/>
              </a:defRPr>
            </a:lvl1pPr>
            <a:lvl2pPr marL="742950" indent="-285750" eaLnBrk="0" hangingPunct="0">
              <a:defRPr sz="4400" b="1">
                <a:solidFill>
                  <a:schemeClr val="bg1"/>
                </a:solidFill>
                <a:latin typeface="Times New Roman" panose="02020603050405020304" pitchFamily="18" charset="0"/>
              </a:defRPr>
            </a:lvl2pPr>
            <a:lvl3pPr marL="1143000" indent="-228600" eaLnBrk="0" hangingPunct="0">
              <a:defRPr sz="4400" b="1">
                <a:solidFill>
                  <a:schemeClr val="bg1"/>
                </a:solidFill>
                <a:latin typeface="Times New Roman" panose="02020603050405020304" pitchFamily="18" charset="0"/>
              </a:defRPr>
            </a:lvl3pPr>
            <a:lvl4pPr marL="1600200" indent="-228600" eaLnBrk="0" hangingPunct="0">
              <a:defRPr sz="4400" b="1">
                <a:solidFill>
                  <a:schemeClr val="bg1"/>
                </a:solidFill>
                <a:latin typeface="Times New Roman" panose="02020603050405020304" pitchFamily="18" charset="0"/>
              </a:defRPr>
            </a:lvl4pPr>
            <a:lvl5pPr marL="2057400" indent="-228600" eaLnBrk="0" hangingPunct="0">
              <a:defRPr sz="4400" b="1">
                <a:solidFill>
                  <a:schemeClr val="bg1"/>
                </a:solidFill>
                <a:latin typeface="Times New Roman" panose="02020603050405020304" pitchFamily="18" charset="0"/>
              </a:defRPr>
            </a:lvl5pPr>
            <a:lvl6pPr marL="2514600" indent="-228600" eaLnBrk="0" fontAlgn="base" hangingPunct="0">
              <a:spcBef>
                <a:spcPct val="0"/>
              </a:spcBef>
              <a:spcAft>
                <a:spcPct val="0"/>
              </a:spcAft>
              <a:defRPr sz="4400" b="1">
                <a:solidFill>
                  <a:schemeClr val="bg1"/>
                </a:solidFill>
                <a:latin typeface="Times New Roman" panose="02020603050405020304" pitchFamily="18" charset="0"/>
              </a:defRPr>
            </a:lvl6pPr>
            <a:lvl7pPr marL="2971800" indent="-228600" eaLnBrk="0" fontAlgn="base" hangingPunct="0">
              <a:spcBef>
                <a:spcPct val="0"/>
              </a:spcBef>
              <a:spcAft>
                <a:spcPct val="0"/>
              </a:spcAft>
              <a:defRPr sz="4400" b="1">
                <a:solidFill>
                  <a:schemeClr val="bg1"/>
                </a:solidFill>
                <a:latin typeface="Times New Roman" panose="02020603050405020304" pitchFamily="18" charset="0"/>
              </a:defRPr>
            </a:lvl7pPr>
            <a:lvl8pPr marL="3429000" indent="-228600" eaLnBrk="0" fontAlgn="base" hangingPunct="0">
              <a:spcBef>
                <a:spcPct val="0"/>
              </a:spcBef>
              <a:spcAft>
                <a:spcPct val="0"/>
              </a:spcAft>
              <a:defRPr sz="4400" b="1">
                <a:solidFill>
                  <a:schemeClr val="bg1"/>
                </a:solidFill>
                <a:latin typeface="Times New Roman" panose="02020603050405020304" pitchFamily="18" charset="0"/>
              </a:defRPr>
            </a:lvl8pPr>
            <a:lvl9pPr marL="3886200" indent="-228600" eaLnBrk="0" fontAlgn="base" hangingPunct="0">
              <a:spcBef>
                <a:spcPct val="0"/>
              </a:spcBef>
              <a:spcAft>
                <a:spcPct val="0"/>
              </a:spcAft>
              <a:defRPr sz="4400" b="1">
                <a:solidFill>
                  <a:schemeClr val="bg1"/>
                </a:solidFill>
                <a:latin typeface="Times New Roman" panose="02020603050405020304" pitchFamily="18" charset="0"/>
              </a:defRPr>
            </a:lvl9pPr>
          </a:lstStyle>
          <a:p>
            <a:pPr eaLnBrk="1" hangingPunct="1"/>
            <a:fld id="{E9BD7994-3FFF-46FB-AF09-BE4733CF8314}" type="slidenum">
              <a:rPr lang="hr-HR" altLang="en-US" sz="1200" b="0">
                <a:solidFill>
                  <a:schemeClr val="tx1"/>
                </a:solidFill>
              </a:rPr>
              <a:pPr eaLnBrk="1" hangingPunct="1"/>
              <a:t>2</a:t>
            </a:fld>
            <a:endParaRPr lang="hr-HR" altLang="en-US" sz="1200" b="0">
              <a:solidFill>
                <a:schemeClr val="tx1"/>
              </a:solidFill>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b="1">
                <a:solidFill>
                  <a:schemeClr val="bg1"/>
                </a:solidFill>
                <a:latin typeface="Times New Roman" panose="02020603050405020304" pitchFamily="18" charset="0"/>
              </a:defRPr>
            </a:lvl1pPr>
            <a:lvl2pPr marL="742950" indent="-285750" eaLnBrk="0" hangingPunct="0">
              <a:defRPr sz="4400" b="1">
                <a:solidFill>
                  <a:schemeClr val="bg1"/>
                </a:solidFill>
                <a:latin typeface="Times New Roman" panose="02020603050405020304" pitchFamily="18" charset="0"/>
              </a:defRPr>
            </a:lvl2pPr>
            <a:lvl3pPr marL="1143000" indent="-228600" eaLnBrk="0" hangingPunct="0">
              <a:defRPr sz="4400" b="1">
                <a:solidFill>
                  <a:schemeClr val="bg1"/>
                </a:solidFill>
                <a:latin typeface="Times New Roman" panose="02020603050405020304" pitchFamily="18" charset="0"/>
              </a:defRPr>
            </a:lvl3pPr>
            <a:lvl4pPr marL="1600200" indent="-228600" eaLnBrk="0" hangingPunct="0">
              <a:defRPr sz="4400" b="1">
                <a:solidFill>
                  <a:schemeClr val="bg1"/>
                </a:solidFill>
                <a:latin typeface="Times New Roman" panose="02020603050405020304" pitchFamily="18" charset="0"/>
              </a:defRPr>
            </a:lvl4pPr>
            <a:lvl5pPr marL="2057400" indent="-228600" eaLnBrk="0" hangingPunct="0">
              <a:defRPr sz="4400" b="1">
                <a:solidFill>
                  <a:schemeClr val="bg1"/>
                </a:solidFill>
                <a:latin typeface="Times New Roman" panose="02020603050405020304" pitchFamily="18" charset="0"/>
              </a:defRPr>
            </a:lvl5pPr>
            <a:lvl6pPr marL="2514600" indent="-228600" eaLnBrk="0" fontAlgn="base" hangingPunct="0">
              <a:spcBef>
                <a:spcPct val="0"/>
              </a:spcBef>
              <a:spcAft>
                <a:spcPct val="0"/>
              </a:spcAft>
              <a:defRPr sz="4400" b="1">
                <a:solidFill>
                  <a:schemeClr val="bg1"/>
                </a:solidFill>
                <a:latin typeface="Times New Roman" panose="02020603050405020304" pitchFamily="18" charset="0"/>
              </a:defRPr>
            </a:lvl6pPr>
            <a:lvl7pPr marL="2971800" indent="-228600" eaLnBrk="0" fontAlgn="base" hangingPunct="0">
              <a:spcBef>
                <a:spcPct val="0"/>
              </a:spcBef>
              <a:spcAft>
                <a:spcPct val="0"/>
              </a:spcAft>
              <a:defRPr sz="4400" b="1">
                <a:solidFill>
                  <a:schemeClr val="bg1"/>
                </a:solidFill>
                <a:latin typeface="Times New Roman" panose="02020603050405020304" pitchFamily="18" charset="0"/>
              </a:defRPr>
            </a:lvl7pPr>
            <a:lvl8pPr marL="3429000" indent="-228600" eaLnBrk="0" fontAlgn="base" hangingPunct="0">
              <a:spcBef>
                <a:spcPct val="0"/>
              </a:spcBef>
              <a:spcAft>
                <a:spcPct val="0"/>
              </a:spcAft>
              <a:defRPr sz="4400" b="1">
                <a:solidFill>
                  <a:schemeClr val="bg1"/>
                </a:solidFill>
                <a:latin typeface="Times New Roman" panose="02020603050405020304" pitchFamily="18" charset="0"/>
              </a:defRPr>
            </a:lvl8pPr>
            <a:lvl9pPr marL="3886200" indent="-228600" eaLnBrk="0" fontAlgn="base" hangingPunct="0">
              <a:spcBef>
                <a:spcPct val="0"/>
              </a:spcBef>
              <a:spcAft>
                <a:spcPct val="0"/>
              </a:spcAft>
              <a:defRPr sz="4400" b="1">
                <a:solidFill>
                  <a:schemeClr val="bg1"/>
                </a:solidFill>
                <a:latin typeface="Times New Roman" panose="02020603050405020304" pitchFamily="18" charset="0"/>
              </a:defRPr>
            </a:lvl9pPr>
          </a:lstStyle>
          <a:p>
            <a:pPr eaLnBrk="1" hangingPunct="1"/>
            <a:fld id="{32880B67-8CE5-40EA-AB2F-AC052B1A3C37}" type="slidenum">
              <a:rPr lang="hr-HR" altLang="en-US" sz="1200" b="0">
                <a:solidFill>
                  <a:schemeClr val="tx1"/>
                </a:solidFill>
              </a:rPr>
              <a:pPr eaLnBrk="1" hangingPunct="1"/>
              <a:t>3</a:t>
            </a:fld>
            <a:endParaRPr lang="hr-HR" altLang="en-US" sz="1200" b="0">
              <a:solidFill>
                <a:schemeClr val="tx1"/>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b="1">
                <a:solidFill>
                  <a:schemeClr val="bg1"/>
                </a:solidFill>
                <a:latin typeface="Times New Roman" panose="02020603050405020304" pitchFamily="18" charset="0"/>
              </a:defRPr>
            </a:lvl1pPr>
            <a:lvl2pPr marL="742950" indent="-285750" eaLnBrk="0" hangingPunct="0">
              <a:defRPr sz="4400" b="1">
                <a:solidFill>
                  <a:schemeClr val="bg1"/>
                </a:solidFill>
                <a:latin typeface="Times New Roman" panose="02020603050405020304" pitchFamily="18" charset="0"/>
              </a:defRPr>
            </a:lvl2pPr>
            <a:lvl3pPr marL="1143000" indent="-228600" eaLnBrk="0" hangingPunct="0">
              <a:defRPr sz="4400" b="1">
                <a:solidFill>
                  <a:schemeClr val="bg1"/>
                </a:solidFill>
                <a:latin typeface="Times New Roman" panose="02020603050405020304" pitchFamily="18" charset="0"/>
              </a:defRPr>
            </a:lvl3pPr>
            <a:lvl4pPr marL="1600200" indent="-228600" eaLnBrk="0" hangingPunct="0">
              <a:defRPr sz="4400" b="1">
                <a:solidFill>
                  <a:schemeClr val="bg1"/>
                </a:solidFill>
                <a:latin typeface="Times New Roman" panose="02020603050405020304" pitchFamily="18" charset="0"/>
              </a:defRPr>
            </a:lvl4pPr>
            <a:lvl5pPr marL="2057400" indent="-228600" eaLnBrk="0" hangingPunct="0">
              <a:defRPr sz="4400" b="1">
                <a:solidFill>
                  <a:schemeClr val="bg1"/>
                </a:solidFill>
                <a:latin typeface="Times New Roman" panose="02020603050405020304" pitchFamily="18" charset="0"/>
              </a:defRPr>
            </a:lvl5pPr>
            <a:lvl6pPr marL="2514600" indent="-228600" eaLnBrk="0" fontAlgn="base" hangingPunct="0">
              <a:spcBef>
                <a:spcPct val="0"/>
              </a:spcBef>
              <a:spcAft>
                <a:spcPct val="0"/>
              </a:spcAft>
              <a:defRPr sz="4400" b="1">
                <a:solidFill>
                  <a:schemeClr val="bg1"/>
                </a:solidFill>
                <a:latin typeface="Times New Roman" panose="02020603050405020304" pitchFamily="18" charset="0"/>
              </a:defRPr>
            </a:lvl6pPr>
            <a:lvl7pPr marL="2971800" indent="-228600" eaLnBrk="0" fontAlgn="base" hangingPunct="0">
              <a:spcBef>
                <a:spcPct val="0"/>
              </a:spcBef>
              <a:spcAft>
                <a:spcPct val="0"/>
              </a:spcAft>
              <a:defRPr sz="4400" b="1">
                <a:solidFill>
                  <a:schemeClr val="bg1"/>
                </a:solidFill>
                <a:latin typeface="Times New Roman" panose="02020603050405020304" pitchFamily="18" charset="0"/>
              </a:defRPr>
            </a:lvl7pPr>
            <a:lvl8pPr marL="3429000" indent="-228600" eaLnBrk="0" fontAlgn="base" hangingPunct="0">
              <a:spcBef>
                <a:spcPct val="0"/>
              </a:spcBef>
              <a:spcAft>
                <a:spcPct val="0"/>
              </a:spcAft>
              <a:defRPr sz="4400" b="1">
                <a:solidFill>
                  <a:schemeClr val="bg1"/>
                </a:solidFill>
                <a:latin typeface="Times New Roman" panose="02020603050405020304" pitchFamily="18" charset="0"/>
              </a:defRPr>
            </a:lvl8pPr>
            <a:lvl9pPr marL="3886200" indent="-228600" eaLnBrk="0" fontAlgn="base" hangingPunct="0">
              <a:spcBef>
                <a:spcPct val="0"/>
              </a:spcBef>
              <a:spcAft>
                <a:spcPct val="0"/>
              </a:spcAft>
              <a:defRPr sz="4400" b="1">
                <a:solidFill>
                  <a:schemeClr val="bg1"/>
                </a:solidFill>
                <a:latin typeface="Times New Roman" panose="02020603050405020304" pitchFamily="18" charset="0"/>
              </a:defRPr>
            </a:lvl9pPr>
          </a:lstStyle>
          <a:p>
            <a:pPr eaLnBrk="1" hangingPunct="1"/>
            <a:fld id="{97DA8D42-9368-4027-A0F1-39BB0870C4B7}" type="slidenum">
              <a:rPr lang="hr-HR" altLang="en-US" sz="1200" b="0">
                <a:solidFill>
                  <a:schemeClr val="tx1"/>
                </a:solidFill>
              </a:rPr>
              <a:pPr eaLnBrk="1" hangingPunct="1"/>
              <a:t>14</a:t>
            </a:fld>
            <a:endParaRPr lang="hr-HR" altLang="en-US" sz="1200" b="0">
              <a:solidFill>
                <a:schemeClr val="tx1"/>
              </a:solidFill>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sr-Latn-C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4400" b="1">
                <a:solidFill>
                  <a:schemeClr val="bg1"/>
                </a:solidFill>
                <a:latin typeface="Times New Roman" panose="02020603050405020304" pitchFamily="18" charset="0"/>
              </a:defRPr>
            </a:lvl1pPr>
            <a:lvl2pPr marL="742950" indent="-285750" eaLnBrk="0" hangingPunct="0">
              <a:defRPr sz="4400" b="1">
                <a:solidFill>
                  <a:schemeClr val="bg1"/>
                </a:solidFill>
                <a:latin typeface="Times New Roman" panose="02020603050405020304" pitchFamily="18" charset="0"/>
              </a:defRPr>
            </a:lvl2pPr>
            <a:lvl3pPr marL="1143000" indent="-228600" eaLnBrk="0" hangingPunct="0">
              <a:defRPr sz="4400" b="1">
                <a:solidFill>
                  <a:schemeClr val="bg1"/>
                </a:solidFill>
                <a:latin typeface="Times New Roman" panose="02020603050405020304" pitchFamily="18" charset="0"/>
              </a:defRPr>
            </a:lvl3pPr>
            <a:lvl4pPr marL="1600200" indent="-228600" eaLnBrk="0" hangingPunct="0">
              <a:defRPr sz="4400" b="1">
                <a:solidFill>
                  <a:schemeClr val="bg1"/>
                </a:solidFill>
                <a:latin typeface="Times New Roman" panose="02020603050405020304" pitchFamily="18" charset="0"/>
              </a:defRPr>
            </a:lvl4pPr>
            <a:lvl5pPr marL="2057400" indent="-228600" eaLnBrk="0" hangingPunct="0">
              <a:defRPr sz="4400" b="1">
                <a:solidFill>
                  <a:schemeClr val="bg1"/>
                </a:solidFill>
                <a:latin typeface="Times New Roman" panose="02020603050405020304" pitchFamily="18" charset="0"/>
              </a:defRPr>
            </a:lvl5pPr>
            <a:lvl6pPr marL="2514600" indent="-228600" eaLnBrk="0" fontAlgn="base" hangingPunct="0">
              <a:spcBef>
                <a:spcPct val="0"/>
              </a:spcBef>
              <a:spcAft>
                <a:spcPct val="0"/>
              </a:spcAft>
              <a:defRPr sz="4400" b="1">
                <a:solidFill>
                  <a:schemeClr val="bg1"/>
                </a:solidFill>
                <a:latin typeface="Times New Roman" panose="02020603050405020304" pitchFamily="18" charset="0"/>
              </a:defRPr>
            </a:lvl6pPr>
            <a:lvl7pPr marL="2971800" indent="-228600" eaLnBrk="0" fontAlgn="base" hangingPunct="0">
              <a:spcBef>
                <a:spcPct val="0"/>
              </a:spcBef>
              <a:spcAft>
                <a:spcPct val="0"/>
              </a:spcAft>
              <a:defRPr sz="4400" b="1">
                <a:solidFill>
                  <a:schemeClr val="bg1"/>
                </a:solidFill>
                <a:latin typeface="Times New Roman" panose="02020603050405020304" pitchFamily="18" charset="0"/>
              </a:defRPr>
            </a:lvl7pPr>
            <a:lvl8pPr marL="3429000" indent="-228600" eaLnBrk="0" fontAlgn="base" hangingPunct="0">
              <a:spcBef>
                <a:spcPct val="0"/>
              </a:spcBef>
              <a:spcAft>
                <a:spcPct val="0"/>
              </a:spcAft>
              <a:defRPr sz="4400" b="1">
                <a:solidFill>
                  <a:schemeClr val="bg1"/>
                </a:solidFill>
                <a:latin typeface="Times New Roman" panose="02020603050405020304" pitchFamily="18" charset="0"/>
              </a:defRPr>
            </a:lvl8pPr>
            <a:lvl9pPr marL="3886200" indent="-228600" eaLnBrk="0" fontAlgn="base" hangingPunct="0">
              <a:spcBef>
                <a:spcPct val="0"/>
              </a:spcBef>
              <a:spcAft>
                <a:spcPct val="0"/>
              </a:spcAft>
              <a:defRPr sz="4400" b="1">
                <a:solidFill>
                  <a:schemeClr val="bg1"/>
                </a:solidFill>
                <a:latin typeface="Times New Roman" panose="02020603050405020304" pitchFamily="18" charset="0"/>
              </a:defRPr>
            </a:lvl9pPr>
          </a:lstStyle>
          <a:p>
            <a:pPr algn="r" eaLnBrk="1" hangingPunct="1"/>
            <a:fld id="{04FCF642-4C15-4726-8458-2A1D1C766C83}" type="slidenum">
              <a:rPr lang="hr-HR" altLang="sr-Latn-RS" sz="1200" b="0">
                <a:solidFill>
                  <a:schemeClr val="tx1"/>
                </a:solidFill>
              </a:rPr>
              <a:pPr algn="r" eaLnBrk="1" hangingPunct="1"/>
              <a:t>15</a:t>
            </a:fld>
            <a:endParaRPr lang="hr-HR" altLang="sr-Latn-RS" sz="1200" b="0">
              <a:solidFill>
                <a:schemeClr val="tx1"/>
              </a:solidFill>
            </a:endParaRPr>
          </a:p>
        </p:txBody>
      </p:sp>
      <p:sp>
        <p:nvSpPr>
          <p:cNvPr id="27651" name="Rectangle 2"/>
          <p:cNvSpPr>
            <a:spLocks noGrp="1" noRot="1" noChangeAspect="1" noChangeArrowheads="1" noTextEdit="1"/>
          </p:cNvSpPr>
          <p:nvPr>
            <p:ph type="sldImg"/>
          </p:nvPr>
        </p:nvSpPr>
        <p:spPr>
          <a:solidFill>
            <a:srgbClr val="FFFFFF"/>
          </a:solidFill>
          <a:ln/>
        </p:spPr>
      </p:sp>
      <p:sp>
        <p:nvSpPr>
          <p:cNvPr id="2765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tLang="sr-Latn-R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sr-Latn-C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b="1">
                <a:solidFill>
                  <a:schemeClr val="bg1"/>
                </a:solidFill>
                <a:latin typeface="Times New Roman" panose="02020603050405020304" pitchFamily="18" charset="0"/>
              </a:defRPr>
            </a:lvl1pPr>
            <a:lvl2pPr marL="742950" indent="-285750" eaLnBrk="0" hangingPunct="0">
              <a:defRPr sz="4400" b="1">
                <a:solidFill>
                  <a:schemeClr val="bg1"/>
                </a:solidFill>
                <a:latin typeface="Times New Roman" panose="02020603050405020304" pitchFamily="18" charset="0"/>
              </a:defRPr>
            </a:lvl2pPr>
            <a:lvl3pPr marL="1143000" indent="-228600" eaLnBrk="0" hangingPunct="0">
              <a:defRPr sz="4400" b="1">
                <a:solidFill>
                  <a:schemeClr val="bg1"/>
                </a:solidFill>
                <a:latin typeface="Times New Roman" panose="02020603050405020304" pitchFamily="18" charset="0"/>
              </a:defRPr>
            </a:lvl3pPr>
            <a:lvl4pPr marL="1600200" indent="-228600" eaLnBrk="0" hangingPunct="0">
              <a:defRPr sz="4400" b="1">
                <a:solidFill>
                  <a:schemeClr val="bg1"/>
                </a:solidFill>
                <a:latin typeface="Times New Roman" panose="02020603050405020304" pitchFamily="18" charset="0"/>
              </a:defRPr>
            </a:lvl4pPr>
            <a:lvl5pPr marL="2057400" indent="-228600" eaLnBrk="0" hangingPunct="0">
              <a:defRPr sz="4400" b="1">
                <a:solidFill>
                  <a:schemeClr val="bg1"/>
                </a:solidFill>
                <a:latin typeface="Times New Roman" panose="02020603050405020304" pitchFamily="18" charset="0"/>
              </a:defRPr>
            </a:lvl5pPr>
            <a:lvl6pPr marL="2514600" indent="-228600" eaLnBrk="0" fontAlgn="base" hangingPunct="0">
              <a:spcBef>
                <a:spcPct val="0"/>
              </a:spcBef>
              <a:spcAft>
                <a:spcPct val="0"/>
              </a:spcAft>
              <a:defRPr sz="4400" b="1">
                <a:solidFill>
                  <a:schemeClr val="bg1"/>
                </a:solidFill>
                <a:latin typeface="Times New Roman" panose="02020603050405020304" pitchFamily="18" charset="0"/>
              </a:defRPr>
            </a:lvl6pPr>
            <a:lvl7pPr marL="2971800" indent="-228600" eaLnBrk="0" fontAlgn="base" hangingPunct="0">
              <a:spcBef>
                <a:spcPct val="0"/>
              </a:spcBef>
              <a:spcAft>
                <a:spcPct val="0"/>
              </a:spcAft>
              <a:defRPr sz="4400" b="1">
                <a:solidFill>
                  <a:schemeClr val="bg1"/>
                </a:solidFill>
                <a:latin typeface="Times New Roman" panose="02020603050405020304" pitchFamily="18" charset="0"/>
              </a:defRPr>
            </a:lvl7pPr>
            <a:lvl8pPr marL="3429000" indent="-228600" eaLnBrk="0" fontAlgn="base" hangingPunct="0">
              <a:spcBef>
                <a:spcPct val="0"/>
              </a:spcBef>
              <a:spcAft>
                <a:spcPct val="0"/>
              </a:spcAft>
              <a:defRPr sz="4400" b="1">
                <a:solidFill>
                  <a:schemeClr val="bg1"/>
                </a:solidFill>
                <a:latin typeface="Times New Roman" panose="02020603050405020304" pitchFamily="18" charset="0"/>
              </a:defRPr>
            </a:lvl8pPr>
            <a:lvl9pPr marL="3886200" indent="-228600" eaLnBrk="0" fontAlgn="base" hangingPunct="0">
              <a:spcBef>
                <a:spcPct val="0"/>
              </a:spcBef>
              <a:spcAft>
                <a:spcPct val="0"/>
              </a:spcAft>
              <a:defRPr sz="4400" b="1">
                <a:solidFill>
                  <a:schemeClr val="bg1"/>
                </a:solidFill>
                <a:latin typeface="Times New Roman" panose="02020603050405020304" pitchFamily="18" charset="0"/>
              </a:defRPr>
            </a:lvl9pPr>
          </a:lstStyle>
          <a:p>
            <a:pPr eaLnBrk="1" hangingPunct="1"/>
            <a:fld id="{5F9F12CE-AC70-4546-95ED-239017936B98}" type="slidenum">
              <a:rPr lang="hr-HR" altLang="sr-Latn-RS" sz="1200" b="0">
                <a:solidFill>
                  <a:schemeClr val="tx1"/>
                </a:solidFill>
              </a:rPr>
              <a:pPr eaLnBrk="1" hangingPunct="1"/>
              <a:t>20</a:t>
            </a:fld>
            <a:endParaRPr lang="hr-HR" altLang="sr-Latn-RS" sz="1200" b="0">
              <a:solidFill>
                <a:schemeClr val="tx1"/>
              </a:solidFill>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sr-Latn-R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b="1">
                <a:solidFill>
                  <a:schemeClr val="bg1"/>
                </a:solidFill>
                <a:latin typeface="Times New Roman" panose="02020603050405020304" pitchFamily="18" charset="0"/>
              </a:defRPr>
            </a:lvl1pPr>
            <a:lvl2pPr marL="742950" indent="-285750" eaLnBrk="0" hangingPunct="0">
              <a:defRPr sz="4400" b="1">
                <a:solidFill>
                  <a:schemeClr val="bg1"/>
                </a:solidFill>
                <a:latin typeface="Times New Roman" panose="02020603050405020304" pitchFamily="18" charset="0"/>
              </a:defRPr>
            </a:lvl2pPr>
            <a:lvl3pPr marL="1143000" indent="-228600" eaLnBrk="0" hangingPunct="0">
              <a:defRPr sz="4400" b="1">
                <a:solidFill>
                  <a:schemeClr val="bg1"/>
                </a:solidFill>
                <a:latin typeface="Times New Roman" panose="02020603050405020304" pitchFamily="18" charset="0"/>
              </a:defRPr>
            </a:lvl3pPr>
            <a:lvl4pPr marL="1600200" indent="-228600" eaLnBrk="0" hangingPunct="0">
              <a:defRPr sz="4400" b="1">
                <a:solidFill>
                  <a:schemeClr val="bg1"/>
                </a:solidFill>
                <a:latin typeface="Times New Roman" panose="02020603050405020304" pitchFamily="18" charset="0"/>
              </a:defRPr>
            </a:lvl4pPr>
            <a:lvl5pPr marL="2057400" indent="-228600" eaLnBrk="0" hangingPunct="0">
              <a:defRPr sz="4400" b="1">
                <a:solidFill>
                  <a:schemeClr val="bg1"/>
                </a:solidFill>
                <a:latin typeface="Times New Roman" panose="02020603050405020304" pitchFamily="18" charset="0"/>
              </a:defRPr>
            </a:lvl5pPr>
            <a:lvl6pPr marL="2514600" indent="-228600" eaLnBrk="0" fontAlgn="base" hangingPunct="0">
              <a:spcBef>
                <a:spcPct val="0"/>
              </a:spcBef>
              <a:spcAft>
                <a:spcPct val="0"/>
              </a:spcAft>
              <a:defRPr sz="4400" b="1">
                <a:solidFill>
                  <a:schemeClr val="bg1"/>
                </a:solidFill>
                <a:latin typeface="Times New Roman" panose="02020603050405020304" pitchFamily="18" charset="0"/>
              </a:defRPr>
            </a:lvl6pPr>
            <a:lvl7pPr marL="2971800" indent="-228600" eaLnBrk="0" fontAlgn="base" hangingPunct="0">
              <a:spcBef>
                <a:spcPct val="0"/>
              </a:spcBef>
              <a:spcAft>
                <a:spcPct val="0"/>
              </a:spcAft>
              <a:defRPr sz="4400" b="1">
                <a:solidFill>
                  <a:schemeClr val="bg1"/>
                </a:solidFill>
                <a:latin typeface="Times New Roman" panose="02020603050405020304" pitchFamily="18" charset="0"/>
              </a:defRPr>
            </a:lvl7pPr>
            <a:lvl8pPr marL="3429000" indent="-228600" eaLnBrk="0" fontAlgn="base" hangingPunct="0">
              <a:spcBef>
                <a:spcPct val="0"/>
              </a:spcBef>
              <a:spcAft>
                <a:spcPct val="0"/>
              </a:spcAft>
              <a:defRPr sz="4400" b="1">
                <a:solidFill>
                  <a:schemeClr val="bg1"/>
                </a:solidFill>
                <a:latin typeface="Times New Roman" panose="02020603050405020304" pitchFamily="18" charset="0"/>
              </a:defRPr>
            </a:lvl8pPr>
            <a:lvl9pPr marL="3886200" indent="-228600" eaLnBrk="0" fontAlgn="base" hangingPunct="0">
              <a:spcBef>
                <a:spcPct val="0"/>
              </a:spcBef>
              <a:spcAft>
                <a:spcPct val="0"/>
              </a:spcAft>
              <a:defRPr sz="4400" b="1">
                <a:solidFill>
                  <a:schemeClr val="bg1"/>
                </a:solidFill>
                <a:latin typeface="Times New Roman" panose="02020603050405020304" pitchFamily="18" charset="0"/>
              </a:defRPr>
            </a:lvl9pPr>
          </a:lstStyle>
          <a:p>
            <a:pPr eaLnBrk="1" hangingPunct="1"/>
            <a:fld id="{7442AC7A-6CA5-4175-B157-8BB882AAACFB}" type="slidenum">
              <a:rPr lang="hr-HR" altLang="en-US" sz="1200" b="0">
                <a:solidFill>
                  <a:schemeClr val="tx1"/>
                </a:solidFill>
              </a:rPr>
              <a:pPr eaLnBrk="1" hangingPunct="1"/>
              <a:t>21</a:t>
            </a:fld>
            <a:endParaRPr lang="hr-HR" altLang="en-US" sz="1200" b="0">
              <a:solidFill>
                <a:schemeClr val="tx1"/>
              </a:solidFill>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p>
            <a:r>
              <a:rPr lang="hr-HR"/>
              <a:t>Kliknite da biste uredili stil naslova matrice</a:t>
            </a:r>
          </a:p>
        </p:txBody>
      </p:sp>
      <p:sp>
        <p:nvSpPr>
          <p:cNvPr id="3" name="Podnaslov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hr-HR"/>
              <a:t>Kliknite da biste uredili stil podnaslova matrice</a:t>
            </a:r>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fld id="{FE56097F-4135-4B5F-9890-D561B83E9191}" type="slidenum">
              <a:rPr lang="hr-HR" altLang="en-US"/>
              <a:pPr/>
              <a:t>‹#›</a:t>
            </a:fld>
            <a:endParaRPr lang="hr-HR" altLang="en-US"/>
          </a:p>
        </p:txBody>
      </p:sp>
    </p:spTree>
    <p:extLst>
      <p:ext uri="{BB962C8B-B14F-4D97-AF65-F5344CB8AC3E}">
        <p14:creationId xmlns:p14="http://schemas.microsoft.com/office/powerpoint/2010/main" val="2939567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Kliknite da biste uredili stil naslova matrice</a:t>
            </a:r>
          </a:p>
        </p:txBody>
      </p:sp>
      <p:sp>
        <p:nvSpPr>
          <p:cNvPr id="3" name="Rezervirano mjesto okomitog teksta 2"/>
          <p:cNvSpPr>
            <a:spLocks noGrp="1"/>
          </p:cNvSpPr>
          <p:nvPr>
            <p:ph type="body" orient="vert" idx="1"/>
          </p:nvPr>
        </p:nvSpPr>
        <p:spPr/>
        <p:txBody>
          <a:bodyPr vert="eaVert"/>
          <a:lstStyle/>
          <a:p>
            <a:pPr lvl="0"/>
            <a:r>
              <a:rPr lang="hr-HR"/>
              <a:t>Kliknite da biste uredili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fld id="{769AFC92-C1DA-44A1-B05C-18394AD18F4E}" type="slidenum">
              <a:rPr lang="hr-HR" altLang="en-US"/>
              <a:pPr/>
              <a:t>‹#›</a:t>
            </a:fld>
            <a:endParaRPr lang="hr-HR" altLang="en-US"/>
          </a:p>
        </p:txBody>
      </p:sp>
    </p:spTree>
    <p:extLst>
      <p:ext uri="{BB962C8B-B14F-4D97-AF65-F5344CB8AC3E}">
        <p14:creationId xmlns:p14="http://schemas.microsoft.com/office/powerpoint/2010/main" val="180628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515100" y="609600"/>
            <a:ext cx="1943100" cy="5486400"/>
          </a:xfrm>
        </p:spPr>
        <p:txBody>
          <a:bodyPr vert="eaVert"/>
          <a:lstStyle/>
          <a:p>
            <a:r>
              <a:rPr lang="hr-HR"/>
              <a:t>Kliknite da biste uredili stil naslova matrice</a:t>
            </a:r>
          </a:p>
        </p:txBody>
      </p:sp>
      <p:sp>
        <p:nvSpPr>
          <p:cNvPr id="3" name="Rezervirano mjesto okomitog teksta 2"/>
          <p:cNvSpPr>
            <a:spLocks noGrp="1"/>
          </p:cNvSpPr>
          <p:nvPr>
            <p:ph type="body" orient="vert" idx="1"/>
          </p:nvPr>
        </p:nvSpPr>
        <p:spPr>
          <a:xfrm>
            <a:off x="685800" y="609600"/>
            <a:ext cx="5676900" cy="5486400"/>
          </a:xfrm>
        </p:spPr>
        <p:txBody>
          <a:bodyPr vert="eaVert"/>
          <a:lstStyle/>
          <a:p>
            <a:pPr lvl="0"/>
            <a:r>
              <a:rPr lang="hr-HR"/>
              <a:t>Kliknite da biste uredili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fld id="{BC3DC815-B252-428C-BAB5-964A60536C4D}" type="slidenum">
              <a:rPr lang="hr-HR" altLang="en-US"/>
              <a:pPr/>
              <a:t>‹#›</a:t>
            </a:fld>
            <a:endParaRPr lang="hr-HR" altLang="en-US"/>
          </a:p>
        </p:txBody>
      </p:sp>
    </p:spTree>
    <p:extLst>
      <p:ext uri="{BB962C8B-B14F-4D97-AF65-F5344CB8AC3E}">
        <p14:creationId xmlns:p14="http://schemas.microsoft.com/office/powerpoint/2010/main" val="1118795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Kliknite da biste uredili stil naslova matrice</a:t>
            </a:r>
          </a:p>
        </p:txBody>
      </p:sp>
      <p:sp>
        <p:nvSpPr>
          <p:cNvPr id="3" name="Rezervirano mjesto sadržaja 2"/>
          <p:cNvSpPr>
            <a:spLocks noGrp="1"/>
          </p:cNvSpPr>
          <p:nvPr>
            <p:ph idx="1"/>
          </p:nvPr>
        </p:nvSpPr>
        <p:spPr/>
        <p:txBody>
          <a:bodyPr/>
          <a:lstStyle/>
          <a:p>
            <a:pPr lvl="0"/>
            <a:r>
              <a:rPr lang="hr-HR"/>
              <a:t>Kliknite da biste uredili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fld id="{9BA085B1-4014-46A4-A810-B9078B327B65}" type="slidenum">
              <a:rPr lang="hr-HR" altLang="en-US"/>
              <a:pPr/>
              <a:t>‹#›</a:t>
            </a:fld>
            <a:endParaRPr lang="hr-HR" altLang="en-US"/>
          </a:p>
        </p:txBody>
      </p:sp>
    </p:spTree>
    <p:extLst>
      <p:ext uri="{BB962C8B-B14F-4D97-AF65-F5344CB8AC3E}">
        <p14:creationId xmlns:p14="http://schemas.microsoft.com/office/powerpoint/2010/main" val="3446552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hr-HR"/>
              <a:t>Kliknite da biste uredili stil naslova matrice</a:t>
            </a:r>
          </a:p>
        </p:txBody>
      </p:sp>
      <p:sp>
        <p:nvSpPr>
          <p:cNvPr id="3" name="Rezervirano mjesto teksta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r-HR"/>
              <a:t>Kliknite da biste uredili stilove teksta matrice</a:t>
            </a:r>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fld id="{87AD95C5-B0B0-463A-A2FF-EAB88D905542}" type="slidenum">
              <a:rPr lang="hr-HR" altLang="en-US"/>
              <a:pPr/>
              <a:t>‹#›</a:t>
            </a:fld>
            <a:endParaRPr lang="hr-HR" altLang="en-US"/>
          </a:p>
        </p:txBody>
      </p:sp>
    </p:spTree>
    <p:extLst>
      <p:ext uri="{BB962C8B-B14F-4D97-AF65-F5344CB8AC3E}">
        <p14:creationId xmlns:p14="http://schemas.microsoft.com/office/powerpoint/2010/main" val="2507789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Kliknite da biste uredili stil naslova matrice</a:t>
            </a:r>
          </a:p>
        </p:txBody>
      </p:sp>
      <p:sp>
        <p:nvSpPr>
          <p:cNvPr id="3" name="Rezervirano mjesto sadržaja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a:t>Kliknite da biste uredili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sadržaja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a:t>Kliknite da biste uredili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5" name="Rectangle 4"/>
          <p:cNvSpPr>
            <a:spLocks noGrp="1" noChangeArrowheads="1"/>
          </p:cNvSpPr>
          <p:nvPr>
            <p:ph type="dt" sz="half" idx="10"/>
          </p:nvPr>
        </p:nvSpPr>
        <p:spPr>
          <a:ln/>
        </p:spPr>
        <p:txBody>
          <a:bodyPr/>
          <a:lstStyle>
            <a:lvl1pPr>
              <a:defRPr/>
            </a:lvl1pPr>
          </a:lstStyle>
          <a:p>
            <a:pPr>
              <a:defRPr/>
            </a:pPr>
            <a:endParaRPr lang="hr-HR"/>
          </a:p>
        </p:txBody>
      </p:sp>
      <p:sp>
        <p:nvSpPr>
          <p:cNvPr id="6" name="Rectangle 5"/>
          <p:cNvSpPr>
            <a:spLocks noGrp="1" noChangeArrowheads="1"/>
          </p:cNvSpPr>
          <p:nvPr>
            <p:ph type="ftr" sz="quarter" idx="11"/>
          </p:nvPr>
        </p:nvSpPr>
        <p:spPr>
          <a:ln/>
        </p:spPr>
        <p:txBody>
          <a:bodyPr/>
          <a:lstStyle>
            <a:lvl1pPr>
              <a:defRPr/>
            </a:lvl1pPr>
          </a:lstStyle>
          <a:p>
            <a:pPr>
              <a:defRPr/>
            </a:pPr>
            <a:endParaRPr lang="hr-HR"/>
          </a:p>
        </p:txBody>
      </p:sp>
      <p:sp>
        <p:nvSpPr>
          <p:cNvPr id="7" name="Rectangle 6"/>
          <p:cNvSpPr>
            <a:spLocks noGrp="1" noChangeArrowheads="1"/>
          </p:cNvSpPr>
          <p:nvPr>
            <p:ph type="sldNum" sz="quarter" idx="12"/>
          </p:nvPr>
        </p:nvSpPr>
        <p:spPr>
          <a:ln/>
        </p:spPr>
        <p:txBody>
          <a:bodyPr/>
          <a:lstStyle>
            <a:lvl1pPr>
              <a:defRPr/>
            </a:lvl1pPr>
          </a:lstStyle>
          <a:p>
            <a:fld id="{D1E58B7D-54D2-48D4-B7D3-0AAD1947A703}" type="slidenum">
              <a:rPr lang="hr-HR" altLang="en-US"/>
              <a:pPr/>
              <a:t>‹#›</a:t>
            </a:fld>
            <a:endParaRPr lang="hr-HR" altLang="en-US"/>
          </a:p>
        </p:txBody>
      </p:sp>
    </p:spTree>
    <p:extLst>
      <p:ext uri="{BB962C8B-B14F-4D97-AF65-F5344CB8AC3E}">
        <p14:creationId xmlns:p14="http://schemas.microsoft.com/office/powerpoint/2010/main" val="1572581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1143000"/>
          </a:xfrm>
        </p:spPr>
        <p:txBody>
          <a:bodyPr/>
          <a:lstStyle>
            <a:lvl1pPr>
              <a:defRPr/>
            </a:lvl1pPr>
          </a:lstStyle>
          <a:p>
            <a:r>
              <a:rPr lang="hr-HR"/>
              <a:t>Kliknite da biste uredili stil naslova matrice</a:t>
            </a:r>
          </a:p>
        </p:txBody>
      </p:sp>
      <p:sp>
        <p:nvSpPr>
          <p:cNvPr id="3" name="Rezervirano mjesto tekst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stilove teksta matrice</a:t>
            </a:r>
          </a:p>
        </p:txBody>
      </p:sp>
      <p:sp>
        <p:nvSpPr>
          <p:cNvPr id="4" name="Rezervirano mjesto sadržaja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a:t>Kliknite da biste uredili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5" name="Rezervirano mjesto tekst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stilove teksta matrice</a:t>
            </a:r>
          </a:p>
        </p:txBody>
      </p:sp>
      <p:sp>
        <p:nvSpPr>
          <p:cNvPr id="6" name="Rezervirano mjesto sadržaja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a:t>Kliknite da biste uredili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7" name="Rectangle 4"/>
          <p:cNvSpPr>
            <a:spLocks noGrp="1" noChangeArrowheads="1"/>
          </p:cNvSpPr>
          <p:nvPr>
            <p:ph type="dt" sz="half" idx="10"/>
          </p:nvPr>
        </p:nvSpPr>
        <p:spPr>
          <a:ln/>
        </p:spPr>
        <p:txBody>
          <a:bodyPr/>
          <a:lstStyle>
            <a:lvl1pPr>
              <a:defRPr/>
            </a:lvl1pPr>
          </a:lstStyle>
          <a:p>
            <a:pPr>
              <a:defRPr/>
            </a:pPr>
            <a:endParaRPr lang="hr-HR"/>
          </a:p>
        </p:txBody>
      </p:sp>
      <p:sp>
        <p:nvSpPr>
          <p:cNvPr id="8" name="Rectangle 5"/>
          <p:cNvSpPr>
            <a:spLocks noGrp="1" noChangeArrowheads="1"/>
          </p:cNvSpPr>
          <p:nvPr>
            <p:ph type="ftr" sz="quarter" idx="11"/>
          </p:nvPr>
        </p:nvSpPr>
        <p:spPr>
          <a:ln/>
        </p:spPr>
        <p:txBody>
          <a:bodyPr/>
          <a:lstStyle>
            <a:lvl1pPr>
              <a:defRPr/>
            </a:lvl1pPr>
          </a:lstStyle>
          <a:p>
            <a:pPr>
              <a:defRPr/>
            </a:pPr>
            <a:endParaRPr lang="hr-HR"/>
          </a:p>
        </p:txBody>
      </p:sp>
      <p:sp>
        <p:nvSpPr>
          <p:cNvPr id="9" name="Rectangle 6"/>
          <p:cNvSpPr>
            <a:spLocks noGrp="1" noChangeArrowheads="1"/>
          </p:cNvSpPr>
          <p:nvPr>
            <p:ph type="sldNum" sz="quarter" idx="12"/>
          </p:nvPr>
        </p:nvSpPr>
        <p:spPr>
          <a:ln/>
        </p:spPr>
        <p:txBody>
          <a:bodyPr/>
          <a:lstStyle>
            <a:lvl1pPr>
              <a:defRPr/>
            </a:lvl1pPr>
          </a:lstStyle>
          <a:p>
            <a:fld id="{7FFA6EFB-BE94-4CB4-B791-68BD8DD4ABF9}" type="slidenum">
              <a:rPr lang="hr-HR" altLang="en-US"/>
              <a:pPr/>
              <a:t>‹#›</a:t>
            </a:fld>
            <a:endParaRPr lang="hr-HR" altLang="en-US"/>
          </a:p>
        </p:txBody>
      </p:sp>
    </p:spTree>
    <p:extLst>
      <p:ext uri="{BB962C8B-B14F-4D97-AF65-F5344CB8AC3E}">
        <p14:creationId xmlns:p14="http://schemas.microsoft.com/office/powerpoint/2010/main" val="573843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Kliknite da biste uredili stil naslova matrice</a:t>
            </a:r>
          </a:p>
        </p:txBody>
      </p:sp>
      <p:sp>
        <p:nvSpPr>
          <p:cNvPr id="3" name="Rectangle 4"/>
          <p:cNvSpPr>
            <a:spLocks noGrp="1" noChangeArrowheads="1"/>
          </p:cNvSpPr>
          <p:nvPr>
            <p:ph type="dt" sz="half" idx="10"/>
          </p:nvPr>
        </p:nvSpPr>
        <p:spPr>
          <a:ln/>
        </p:spPr>
        <p:txBody>
          <a:bodyPr/>
          <a:lstStyle>
            <a:lvl1pPr>
              <a:defRPr/>
            </a:lvl1pPr>
          </a:lstStyle>
          <a:p>
            <a:pPr>
              <a:defRPr/>
            </a:pPr>
            <a:endParaRPr lang="hr-HR"/>
          </a:p>
        </p:txBody>
      </p:sp>
      <p:sp>
        <p:nvSpPr>
          <p:cNvPr id="4" name="Rectangle 5"/>
          <p:cNvSpPr>
            <a:spLocks noGrp="1" noChangeArrowheads="1"/>
          </p:cNvSpPr>
          <p:nvPr>
            <p:ph type="ftr" sz="quarter" idx="11"/>
          </p:nvPr>
        </p:nvSpPr>
        <p:spPr>
          <a:ln/>
        </p:spPr>
        <p:txBody>
          <a:bodyPr/>
          <a:lstStyle>
            <a:lvl1pPr>
              <a:defRPr/>
            </a:lvl1pPr>
          </a:lstStyle>
          <a:p>
            <a:pPr>
              <a:defRPr/>
            </a:pPr>
            <a:endParaRPr lang="hr-HR"/>
          </a:p>
        </p:txBody>
      </p:sp>
      <p:sp>
        <p:nvSpPr>
          <p:cNvPr id="5" name="Rectangle 6"/>
          <p:cNvSpPr>
            <a:spLocks noGrp="1" noChangeArrowheads="1"/>
          </p:cNvSpPr>
          <p:nvPr>
            <p:ph type="sldNum" sz="quarter" idx="12"/>
          </p:nvPr>
        </p:nvSpPr>
        <p:spPr>
          <a:ln/>
        </p:spPr>
        <p:txBody>
          <a:bodyPr/>
          <a:lstStyle>
            <a:lvl1pPr>
              <a:defRPr/>
            </a:lvl1pPr>
          </a:lstStyle>
          <a:p>
            <a:fld id="{A957A2BA-353F-4AA2-8D66-E729FFFE892C}" type="slidenum">
              <a:rPr lang="hr-HR" altLang="en-US"/>
              <a:pPr/>
              <a:t>‹#›</a:t>
            </a:fld>
            <a:endParaRPr lang="hr-HR" altLang="en-US"/>
          </a:p>
        </p:txBody>
      </p:sp>
    </p:spTree>
    <p:extLst>
      <p:ext uri="{BB962C8B-B14F-4D97-AF65-F5344CB8AC3E}">
        <p14:creationId xmlns:p14="http://schemas.microsoft.com/office/powerpoint/2010/main" val="1510047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hr-HR"/>
          </a:p>
        </p:txBody>
      </p:sp>
      <p:sp>
        <p:nvSpPr>
          <p:cNvPr id="3" name="Rectangle 5"/>
          <p:cNvSpPr>
            <a:spLocks noGrp="1" noChangeArrowheads="1"/>
          </p:cNvSpPr>
          <p:nvPr>
            <p:ph type="ftr" sz="quarter" idx="11"/>
          </p:nvPr>
        </p:nvSpPr>
        <p:spPr>
          <a:ln/>
        </p:spPr>
        <p:txBody>
          <a:bodyPr/>
          <a:lstStyle>
            <a:lvl1pPr>
              <a:defRPr/>
            </a:lvl1pPr>
          </a:lstStyle>
          <a:p>
            <a:pPr>
              <a:defRPr/>
            </a:pPr>
            <a:endParaRPr lang="hr-HR"/>
          </a:p>
        </p:txBody>
      </p:sp>
      <p:sp>
        <p:nvSpPr>
          <p:cNvPr id="4" name="Rectangle 6"/>
          <p:cNvSpPr>
            <a:spLocks noGrp="1" noChangeArrowheads="1"/>
          </p:cNvSpPr>
          <p:nvPr>
            <p:ph type="sldNum" sz="quarter" idx="12"/>
          </p:nvPr>
        </p:nvSpPr>
        <p:spPr>
          <a:ln/>
        </p:spPr>
        <p:txBody>
          <a:bodyPr/>
          <a:lstStyle>
            <a:lvl1pPr>
              <a:defRPr/>
            </a:lvl1pPr>
          </a:lstStyle>
          <a:p>
            <a:fld id="{9B1888AB-A00C-4D7D-B7BC-0A500BD3B3B8}" type="slidenum">
              <a:rPr lang="hr-HR" altLang="en-US"/>
              <a:pPr/>
              <a:t>‹#›</a:t>
            </a:fld>
            <a:endParaRPr lang="hr-HR" altLang="en-US"/>
          </a:p>
        </p:txBody>
      </p:sp>
    </p:spTree>
    <p:extLst>
      <p:ext uri="{BB962C8B-B14F-4D97-AF65-F5344CB8AC3E}">
        <p14:creationId xmlns:p14="http://schemas.microsoft.com/office/powerpoint/2010/main" val="4089906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hr-HR"/>
              <a:t>Kliknite da biste uredili stil naslova matrice</a:t>
            </a:r>
          </a:p>
        </p:txBody>
      </p:sp>
      <p:sp>
        <p:nvSpPr>
          <p:cNvPr id="3" name="Rezervirano mjesto sadržaja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a:t>Kliknite da biste uredili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tekst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stilove teksta matrice</a:t>
            </a:r>
          </a:p>
        </p:txBody>
      </p:sp>
      <p:sp>
        <p:nvSpPr>
          <p:cNvPr id="5" name="Rectangle 4"/>
          <p:cNvSpPr>
            <a:spLocks noGrp="1" noChangeArrowheads="1"/>
          </p:cNvSpPr>
          <p:nvPr>
            <p:ph type="dt" sz="half" idx="10"/>
          </p:nvPr>
        </p:nvSpPr>
        <p:spPr>
          <a:ln/>
        </p:spPr>
        <p:txBody>
          <a:bodyPr/>
          <a:lstStyle>
            <a:lvl1pPr>
              <a:defRPr/>
            </a:lvl1pPr>
          </a:lstStyle>
          <a:p>
            <a:pPr>
              <a:defRPr/>
            </a:pPr>
            <a:endParaRPr lang="hr-HR"/>
          </a:p>
        </p:txBody>
      </p:sp>
      <p:sp>
        <p:nvSpPr>
          <p:cNvPr id="6" name="Rectangle 5"/>
          <p:cNvSpPr>
            <a:spLocks noGrp="1" noChangeArrowheads="1"/>
          </p:cNvSpPr>
          <p:nvPr>
            <p:ph type="ftr" sz="quarter" idx="11"/>
          </p:nvPr>
        </p:nvSpPr>
        <p:spPr>
          <a:ln/>
        </p:spPr>
        <p:txBody>
          <a:bodyPr/>
          <a:lstStyle>
            <a:lvl1pPr>
              <a:defRPr/>
            </a:lvl1pPr>
          </a:lstStyle>
          <a:p>
            <a:pPr>
              <a:defRPr/>
            </a:pPr>
            <a:endParaRPr lang="hr-HR"/>
          </a:p>
        </p:txBody>
      </p:sp>
      <p:sp>
        <p:nvSpPr>
          <p:cNvPr id="7" name="Rectangle 6"/>
          <p:cNvSpPr>
            <a:spLocks noGrp="1" noChangeArrowheads="1"/>
          </p:cNvSpPr>
          <p:nvPr>
            <p:ph type="sldNum" sz="quarter" idx="12"/>
          </p:nvPr>
        </p:nvSpPr>
        <p:spPr>
          <a:ln/>
        </p:spPr>
        <p:txBody>
          <a:bodyPr/>
          <a:lstStyle>
            <a:lvl1pPr>
              <a:defRPr/>
            </a:lvl1pPr>
          </a:lstStyle>
          <a:p>
            <a:fld id="{5C72859E-A6C7-4379-BC56-5D50B2D27EB0}" type="slidenum">
              <a:rPr lang="hr-HR" altLang="en-US"/>
              <a:pPr/>
              <a:t>‹#›</a:t>
            </a:fld>
            <a:endParaRPr lang="hr-HR" altLang="en-US"/>
          </a:p>
        </p:txBody>
      </p:sp>
    </p:spTree>
    <p:extLst>
      <p:ext uri="{BB962C8B-B14F-4D97-AF65-F5344CB8AC3E}">
        <p14:creationId xmlns:p14="http://schemas.microsoft.com/office/powerpoint/2010/main" val="1070628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hr-HR"/>
              <a:t>Kliknite da biste uredili stil naslova matrice</a:t>
            </a:r>
          </a:p>
        </p:txBody>
      </p:sp>
      <p:sp>
        <p:nvSpPr>
          <p:cNvPr id="3" name="Rezervirano mjesto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r-HR" noProof="0"/>
          </a:p>
        </p:txBody>
      </p:sp>
      <p:sp>
        <p:nvSpPr>
          <p:cNvPr id="4" name="Rezervirano mjesto tekst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stilove teksta matrice</a:t>
            </a:r>
          </a:p>
        </p:txBody>
      </p:sp>
      <p:sp>
        <p:nvSpPr>
          <p:cNvPr id="5" name="Rectangle 4"/>
          <p:cNvSpPr>
            <a:spLocks noGrp="1" noChangeArrowheads="1"/>
          </p:cNvSpPr>
          <p:nvPr>
            <p:ph type="dt" sz="half" idx="10"/>
          </p:nvPr>
        </p:nvSpPr>
        <p:spPr>
          <a:ln/>
        </p:spPr>
        <p:txBody>
          <a:bodyPr/>
          <a:lstStyle>
            <a:lvl1pPr>
              <a:defRPr/>
            </a:lvl1pPr>
          </a:lstStyle>
          <a:p>
            <a:pPr>
              <a:defRPr/>
            </a:pPr>
            <a:endParaRPr lang="hr-HR"/>
          </a:p>
        </p:txBody>
      </p:sp>
      <p:sp>
        <p:nvSpPr>
          <p:cNvPr id="6" name="Rectangle 5"/>
          <p:cNvSpPr>
            <a:spLocks noGrp="1" noChangeArrowheads="1"/>
          </p:cNvSpPr>
          <p:nvPr>
            <p:ph type="ftr" sz="quarter" idx="11"/>
          </p:nvPr>
        </p:nvSpPr>
        <p:spPr>
          <a:ln/>
        </p:spPr>
        <p:txBody>
          <a:bodyPr/>
          <a:lstStyle>
            <a:lvl1pPr>
              <a:defRPr/>
            </a:lvl1pPr>
          </a:lstStyle>
          <a:p>
            <a:pPr>
              <a:defRPr/>
            </a:pPr>
            <a:endParaRPr lang="hr-HR"/>
          </a:p>
        </p:txBody>
      </p:sp>
      <p:sp>
        <p:nvSpPr>
          <p:cNvPr id="7" name="Rectangle 6"/>
          <p:cNvSpPr>
            <a:spLocks noGrp="1" noChangeArrowheads="1"/>
          </p:cNvSpPr>
          <p:nvPr>
            <p:ph type="sldNum" sz="quarter" idx="12"/>
          </p:nvPr>
        </p:nvSpPr>
        <p:spPr>
          <a:ln/>
        </p:spPr>
        <p:txBody>
          <a:bodyPr/>
          <a:lstStyle>
            <a:lvl1pPr>
              <a:defRPr/>
            </a:lvl1pPr>
          </a:lstStyle>
          <a:p>
            <a:fld id="{98A7C735-4155-48BD-94E8-BDFA75BDE522}" type="slidenum">
              <a:rPr lang="hr-HR" altLang="en-US"/>
              <a:pPr/>
              <a:t>‹#›</a:t>
            </a:fld>
            <a:endParaRPr lang="hr-HR" altLang="en-US"/>
          </a:p>
        </p:txBody>
      </p:sp>
    </p:spTree>
    <p:extLst>
      <p:ext uri="{BB962C8B-B14F-4D97-AF65-F5344CB8AC3E}">
        <p14:creationId xmlns:p14="http://schemas.microsoft.com/office/powerpoint/2010/main" val="3910288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600"/>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r-HR"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r-HR" altLang="en-US"/>
              <a:t>Click to edit Master text styles</a:t>
            </a:r>
          </a:p>
          <a:p>
            <a:pPr lvl="1"/>
            <a:r>
              <a:rPr lang="hr-HR" altLang="en-US"/>
              <a:t>Second level</a:t>
            </a:r>
          </a:p>
          <a:p>
            <a:pPr lvl="2"/>
            <a:r>
              <a:rPr lang="hr-HR" altLang="en-US"/>
              <a:t>Third level</a:t>
            </a:r>
          </a:p>
          <a:p>
            <a:pPr lvl="3"/>
            <a:r>
              <a:rPr lang="hr-HR" altLang="en-US"/>
              <a:t>Fourth level</a:t>
            </a:r>
          </a:p>
          <a:p>
            <a:pPr lvl="4"/>
            <a:r>
              <a:rPr lang="hr-HR"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effectLst/>
              </a:defRPr>
            </a:lvl1pPr>
          </a:lstStyle>
          <a:p>
            <a:pPr>
              <a:defRPr/>
            </a:pPr>
            <a:endParaRPr lang="hr-H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solidFill>
                  <a:schemeClr val="tx1"/>
                </a:solidFill>
                <a:effectLst/>
              </a:defRPr>
            </a:lvl1pPr>
          </a:lstStyle>
          <a:p>
            <a:pPr>
              <a:defRPr/>
            </a:pPr>
            <a:endParaRPr lang="hr-H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defRPr>
            </a:lvl1pPr>
          </a:lstStyle>
          <a:p>
            <a:fld id="{17181533-1192-473D-9B60-D31EEC2BAA62}" type="slidenum">
              <a:rPr lang="hr-HR" altLang="en-US"/>
              <a:pPr/>
              <a:t>‹#›</a:t>
            </a:fld>
            <a:endParaRPr lang="hr-H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5"/>
          <p:cNvSpPr txBox="1">
            <a:spLocks noChangeArrowheads="1"/>
          </p:cNvSpPr>
          <p:nvPr/>
        </p:nvSpPr>
        <p:spPr bwMode="auto">
          <a:xfrm>
            <a:off x="6781800" y="228600"/>
            <a:ext cx="2133600" cy="454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400" b="1">
                <a:solidFill>
                  <a:schemeClr val="bg1"/>
                </a:solidFill>
                <a:latin typeface="Times New Roman" panose="02020603050405020304" pitchFamily="18" charset="0"/>
              </a:defRPr>
            </a:lvl1pPr>
            <a:lvl2pPr marL="742950" indent="-285750" eaLnBrk="0" hangingPunct="0">
              <a:defRPr sz="4400" b="1">
                <a:solidFill>
                  <a:schemeClr val="bg1"/>
                </a:solidFill>
                <a:latin typeface="Times New Roman" panose="02020603050405020304" pitchFamily="18" charset="0"/>
              </a:defRPr>
            </a:lvl2pPr>
            <a:lvl3pPr marL="1143000" indent="-228600" eaLnBrk="0" hangingPunct="0">
              <a:defRPr sz="4400" b="1">
                <a:solidFill>
                  <a:schemeClr val="bg1"/>
                </a:solidFill>
                <a:latin typeface="Times New Roman" panose="02020603050405020304" pitchFamily="18" charset="0"/>
              </a:defRPr>
            </a:lvl3pPr>
            <a:lvl4pPr marL="1600200" indent="-228600" eaLnBrk="0" hangingPunct="0">
              <a:defRPr sz="4400" b="1">
                <a:solidFill>
                  <a:schemeClr val="bg1"/>
                </a:solidFill>
                <a:latin typeface="Times New Roman" panose="02020603050405020304" pitchFamily="18" charset="0"/>
              </a:defRPr>
            </a:lvl4pPr>
            <a:lvl5pPr marL="2057400" indent="-228600" eaLnBrk="0" hangingPunct="0">
              <a:defRPr sz="4400" b="1">
                <a:solidFill>
                  <a:schemeClr val="bg1"/>
                </a:solidFill>
                <a:latin typeface="Times New Roman" panose="02020603050405020304" pitchFamily="18" charset="0"/>
              </a:defRPr>
            </a:lvl5pPr>
            <a:lvl6pPr marL="2514600" indent="-228600" eaLnBrk="0" fontAlgn="base" hangingPunct="0">
              <a:spcBef>
                <a:spcPct val="0"/>
              </a:spcBef>
              <a:spcAft>
                <a:spcPct val="0"/>
              </a:spcAft>
              <a:defRPr sz="4400" b="1">
                <a:solidFill>
                  <a:schemeClr val="bg1"/>
                </a:solidFill>
                <a:latin typeface="Times New Roman" panose="02020603050405020304" pitchFamily="18" charset="0"/>
              </a:defRPr>
            </a:lvl6pPr>
            <a:lvl7pPr marL="2971800" indent="-228600" eaLnBrk="0" fontAlgn="base" hangingPunct="0">
              <a:spcBef>
                <a:spcPct val="0"/>
              </a:spcBef>
              <a:spcAft>
                <a:spcPct val="0"/>
              </a:spcAft>
              <a:defRPr sz="4400" b="1">
                <a:solidFill>
                  <a:schemeClr val="bg1"/>
                </a:solidFill>
                <a:latin typeface="Times New Roman" panose="02020603050405020304" pitchFamily="18" charset="0"/>
              </a:defRPr>
            </a:lvl7pPr>
            <a:lvl8pPr marL="3429000" indent="-228600" eaLnBrk="0" fontAlgn="base" hangingPunct="0">
              <a:spcBef>
                <a:spcPct val="0"/>
              </a:spcBef>
              <a:spcAft>
                <a:spcPct val="0"/>
              </a:spcAft>
              <a:defRPr sz="4400" b="1">
                <a:solidFill>
                  <a:schemeClr val="bg1"/>
                </a:solidFill>
                <a:latin typeface="Times New Roman" panose="02020603050405020304" pitchFamily="18" charset="0"/>
              </a:defRPr>
            </a:lvl8pPr>
            <a:lvl9pPr marL="3886200" indent="-228600" eaLnBrk="0" fontAlgn="base" hangingPunct="0">
              <a:spcBef>
                <a:spcPct val="0"/>
              </a:spcBef>
              <a:spcAft>
                <a:spcPct val="0"/>
              </a:spcAft>
              <a:defRPr sz="4400" b="1">
                <a:solidFill>
                  <a:schemeClr val="bg1"/>
                </a:solidFill>
                <a:latin typeface="Times New Roman" panose="02020603050405020304" pitchFamily="18" charset="0"/>
              </a:defRPr>
            </a:lvl9pPr>
          </a:lstStyle>
          <a:p>
            <a:pPr algn="ctr" eaLnBrk="1" hangingPunct="1">
              <a:spcBef>
                <a:spcPct val="50000"/>
              </a:spcBef>
            </a:pPr>
            <a:r>
              <a:rPr lang="hr-HR" altLang="en-US" sz="2800" dirty="0"/>
              <a:t>XXXI</a:t>
            </a:r>
            <a:r>
              <a:rPr lang="de-DE" altLang="en-US" sz="2800" dirty="0"/>
              <a:t>. NEDJELJA KROZ GODINU</a:t>
            </a:r>
            <a:r>
              <a:rPr lang="hr-HR" altLang="en-US" sz="2800" dirty="0"/>
              <a:t> </a:t>
            </a:r>
            <a:r>
              <a:rPr lang="de-DE" altLang="en-US" sz="3600" b="0" dirty="0"/>
              <a:t>GODINA</a:t>
            </a:r>
            <a:r>
              <a:rPr lang="de-DE" altLang="en-US" sz="6000" b="0" dirty="0"/>
              <a:t>  </a:t>
            </a:r>
            <a:r>
              <a:rPr lang="hr-HR" altLang="en-US" sz="6000" b="0" dirty="0"/>
              <a:t>A</a:t>
            </a:r>
            <a:r>
              <a:rPr lang="de-DE" altLang="en-US" sz="6000" b="0" dirty="0"/>
              <a:t> </a:t>
            </a:r>
            <a:r>
              <a:rPr lang="hr-HR" altLang="en-US" sz="6000" b="0"/>
              <a:t> </a:t>
            </a:r>
            <a:r>
              <a:rPr lang="hr-HR" altLang="en-US" sz="6000" b="0" smtClean="0"/>
              <a:t>2017.</a:t>
            </a:r>
            <a:endParaRPr lang="hr-HR" altLang="en-US" sz="6000" b="0"/>
          </a:p>
        </p:txBody>
      </p:sp>
      <p:pic>
        <p:nvPicPr>
          <p:cNvPr id="2051" name="Picture 25" descr="PLAKAT2 XXXI NKG 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088" y="0"/>
            <a:ext cx="4854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2 Imagen"/>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CuadroTexto"/>
          <p:cNvSpPr txBox="1">
            <a:spLocks noChangeArrowheads="1"/>
          </p:cNvSpPr>
          <p:nvPr/>
        </p:nvSpPr>
        <p:spPr bwMode="auto">
          <a:xfrm>
            <a:off x="395288" y="188913"/>
            <a:ext cx="8437562" cy="5059362"/>
          </a:xfrm>
          <a:prstGeom prst="rect">
            <a:avLst/>
          </a:prstGeom>
          <a:solidFill>
            <a:srgbClr val="FFFFFF">
              <a:alpha val="6784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400" b="1">
                <a:solidFill>
                  <a:schemeClr val="bg1"/>
                </a:solidFill>
                <a:latin typeface="Times New Roman" panose="02020603050405020304" pitchFamily="18" charset="0"/>
              </a:defRPr>
            </a:lvl1pPr>
            <a:lvl2pPr marL="742950" indent="-285750" eaLnBrk="0" hangingPunct="0">
              <a:defRPr sz="4400" b="1">
                <a:solidFill>
                  <a:schemeClr val="bg1"/>
                </a:solidFill>
                <a:latin typeface="Times New Roman" panose="02020603050405020304" pitchFamily="18" charset="0"/>
              </a:defRPr>
            </a:lvl2pPr>
            <a:lvl3pPr marL="1143000" indent="-228600" eaLnBrk="0" hangingPunct="0">
              <a:defRPr sz="4400" b="1">
                <a:solidFill>
                  <a:schemeClr val="bg1"/>
                </a:solidFill>
                <a:latin typeface="Times New Roman" panose="02020603050405020304" pitchFamily="18" charset="0"/>
              </a:defRPr>
            </a:lvl3pPr>
            <a:lvl4pPr marL="1600200" indent="-228600" eaLnBrk="0" hangingPunct="0">
              <a:defRPr sz="4400" b="1">
                <a:solidFill>
                  <a:schemeClr val="bg1"/>
                </a:solidFill>
                <a:latin typeface="Times New Roman" panose="02020603050405020304" pitchFamily="18" charset="0"/>
              </a:defRPr>
            </a:lvl4pPr>
            <a:lvl5pPr marL="2057400" indent="-228600" eaLnBrk="0" hangingPunct="0">
              <a:defRPr sz="4400" b="1">
                <a:solidFill>
                  <a:schemeClr val="bg1"/>
                </a:solidFill>
                <a:latin typeface="Times New Roman" panose="02020603050405020304" pitchFamily="18" charset="0"/>
              </a:defRPr>
            </a:lvl5pPr>
            <a:lvl6pPr marL="2514600" indent="-228600" eaLnBrk="0" fontAlgn="base" hangingPunct="0">
              <a:spcBef>
                <a:spcPct val="0"/>
              </a:spcBef>
              <a:spcAft>
                <a:spcPct val="0"/>
              </a:spcAft>
              <a:defRPr sz="4400" b="1">
                <a:solidFill>
                  <a:schemeClr val="bg1"/>
                </a:solidFill>
                <a:latin typeface="Times New Roman" panose="02020603050405020304" pitchFamily="18" charset="0"/>
              </a:defRPr>
            </a:lvl6pPr>
            <a:lvl7pPr marL="2971800" indent="-228600" eaLnBrk="0" fontAlgn="base" hangingPunct="0">
              <a:spcBef>
                <a:spcPct val="0"/>
              </a:spcBef>
              <a:spcAft>
                <a:spcPct val="0"/>
              </a:spcAft>
              <a:defRPr sz="4400" b="1">
                <a:solidFill>
                  <a:schemeClr val="bg1"/>
                </a:solidFill>
                <a:latin typeface="Times New Roman" panose="02020603050405020304" pitchFamily="18" charset="0"/>
              </a:defRPr>
            </a:lvl7pPr>
            <a:lvl8pPr marL="3429000" indent="-228600" eaLnBrk="0" fontAlgn="base" hangingPunct="0">
              <a:spcBef>
                <a:spcPct val="0"/>
              </a:spcBef>
              <a:spcAft>
                <a:spcPct val="0"/>
              </a:spcAft>
              <a:defRPr sz="4400" b="1">
                <a:solidFill>
                  <a:schemeClr val="bg1"/>
                </a:solidFill>
                <a:latin typeface="Times New Roman" panose="02020603050405020304" pitchFamily="18" charset="0"/>
              </a:defRPr>
            </a:lvl8pPr>
            <a:lvl9pPr marL="3886200" indent="-228600" eaLnBrk="0" fontAlgn="base" hangingPunct="0">
              <a:spcBef>
                <a:spcPct val="0"/>
              </a:spcBef>
              <a:spcAft>
                <a:spcPct val="0"/>
              </a:spcAft>
              <a:defRPr sz="4400" b="1">
                <a:solidFill>
                  <a:schemeClr val="bg1"/>
                </a:solidFill>
                <a:latin typeface="Times New Roman" panose="02020603050405020304" pitchFamily="18" charset="0"/>
              </a:defRPr>
            </a:lvl9pPr>
          </a:lstStyle>
          <a:p>
            <a:pPr>
              <a:lnSpc>
                <a:spcPct val="90000"/>
              </a:lnSpc>
            </a:pPr>
            <a:r>
              <a:rPr lang="es-ES" altLang="en-US" sz="2600" b="0">
                <a:solidFill>
                  <a:schemeClr val="tx1"/>
                </a:solidFill>
                <a:latin typeface="Arial Rounded MT Bold" panose="020F0704030504030204" pitchFamily="34" charset="0"/>
              </a:rPr>
              <a:t>1</a:t>
            </a:r>
            <a:r>
              <a:rPr lang="hr-HR" altLang="en-US" sz="2600" b="0">
                <a:solidFill>
                  <a:schemeClr val="tx1"/>
                </a:solidFill>
                <a:latin typeface="Arial" panose="020B0604020202020204" pitchFamily="34" charset="0"/>
              </a:rPr>
              <a:t>Sol</a:t>
            </a:r>
            <a:r>
              <a:rPr lang="es-ES" altLang="en-US" sz="2600" b="0">
                <a:solidFill>
                  <a:schemeClr val="tx1"/>
                </a:solidFill>
                <a:latin typeface="Arial Rounded MT Bold" panose="020F0704030504030204" pitchFamily="34" charset="0"/>
              </a:rPr>
              <a:t> 2:7b-9.13</a:t>
            </a:r>
            <a:r>
              <a:rPr lang="ca-ES" altLang="en-US" sz="2600" b="0">
                <a:solidFill>
                  <a:schemeClr val="tx1"/>
                </a:solidFill>
                <a:latin typeface="Arial Rounded MT Bold" panose="020F0704030504030204" pitchFamily="34" charset="0"/>
              </a:rPr>
              <a:t> </a:t>
            </a:r>
            <a:endParaRPr lang="hr-HR" altLang="en-US" sz="2600" b="0">
              <a:solidFill>
                <a:schemeClr val="tx1"/>
              </a:solidFill>
              <a:latin typeface="Arial" panose="020B0604020202020204" pitchFamily="34" charset="0"/>
            </a:endParaRPr>
          </a:p>
          <a:p>
            <a:pPr>
              <a:lnSpc>
                <a:spcPct val="90000"/>
              </a:lnSpc>
            </a:pPr>
            <a:r>
              <a:rPr lang="hr-HR" altLang="en-US" sz="2800" b="0">
                <a:solidFill>
                  <a:schemeClr val="tx1"/>
                </a:solidFill>
                <a:latin typeface="Arial Rounded MT Bold" panose="020F0704030504030204" pitchFamily="34" charset="0"/>
              </a:rPr>
              <a:t>Bili smo među vama nježni</a:t>
            </a:r>
          </a:p>
          <a:p>
            <a:pPr>
              <a:lnSpc>
                <a:spcPct val="90000"/>
              </a:lnSpc>
            </a:pPr>
            <a:r>
              <a:rPr lang="hr-HR" altLang="en-US" sz="2800" b="0">
                <a:solidFill>
                  <a:schemeClr val="tx1"/>
                </a:solidFill>
                <a:latin typeface="Arial Rounded MT Bold" panose="020F0704030504030204" pitchFamily="34" charset="0"/>
              </a:rPr>
              <a:t>kao majka što hrani i njeguje svoju djecu.</a:t>
            </a:r>
          </a:p>
          <a:p>
            <a:pPr>
              <a:lnSpc>
                <a:spcPct val="90000"/>
              </a:lnSpc>
            </a:pPr>
            <a:r>
              <a:rPr lang="hr-HR" altLang="en-US" sz="2800" b="0">
                <a:solidFill>
                  <a:schemeClr val="tx1"/>
                </a:solidFill>
                <a:latin typeface="Arial Rounded MT Bold" panose="020F0704030504030204" pitchFamily="34" charset="0"/>
              </a:rPr>
              <a:t>Tako, puni ljubavi prema vama, htjedosmo vam predati ne samo evanđelje Božje nego i naše duše jer ste nam omiljeli. Sjećate se doista, braćo, našega truda i napora.</a:t>
            </a:r>
          </a:p>
          <a:p>
            <a:pPr>
              <a:lnSpc>
                <a:spcPct val="90000"/>
              </a:lnSpc>
            </a:pPr>
            <a:r>
              <a:rPr lang="hr-HR" altLang="en-US" sz="2800" b="0">
                <a:solidFill>
                  <a:schemeClr val="tx1"/>
                </a:solidFill>
                <a:latin typeface="Arial Rounded MT Bold" panose="020F0704030504030204" pitchFamily="34" charset="0"/>
              </a:rPr>
              <a:t>Propovijedali smo vam evanđelje Božje i radili noću i danju da ne bismo opteretili koga od vas.</a:t>
            </a:r>
          </a:p>
          <a:p>
            <a:pPr>
              <a:lnSpc>
                <a:spcPct val="90000"/>
              </a:lnSpc>
            </a:pPr>
            <a:r>
              <a:rPr lang="hr-HR" altLang="en-US" sz="2800" b="0">
                <a:solidFill>
                  <a:schemeClr val="tx1"/>
                </a:solidFill>
                <a:latin typeface="Arial Rounded MT Bold" panose="020F0704030504030204" pitchFamily="34" charset="0"/>
              </a:rPr>
              <a:t>Zato, eto, i mi bez prestanka zahvaljujemo Bogu što ste, kad od nas primiste riječ poruke Božje,</a:t>
            </a:r>
          </a:p>
          <a:p>
            <a:pPr>
              <a:lnSpc>
                <a:spcPct val="90000"/>
              </a:lnSpc>
            </a:pPr>
            <a:r>
              <a:rPr lang="hr-HR" altLang="en-US" sz="2800" b="0">
                <a:solidFill>
                  <a:schemeClr val="tx1"/>
                </a:solidFill>
                <a:latin typeface="Arial Rounded MT Bold" panose="020F0704030504030204" pitchFamily="34" charset="0"/>
              </a:rPr>
              <a:t>primili ne riječ ljudsku, nego kakva uistinu jest,</a:t>
            </a:r>
          </a:p>
          <a:p>
            <a:pPr>
              <a:lnSpc>
                <a:spcPct val="90000"/>
              </a:lnSpc>
            </a:pPr>
            <a:r>
              <a:rPr lang="hr-HR" altLang="en-US" sz="2800" b="0">
                <a:solidFill>
                  <a:schemeClr val="tx1"/>
                </a:solidFill>
                <a:latin typeface="Arial Rounded MT Bold" panose="020F0704030504030204" pitchFamily="34" charset="0"/>
              </a:rPr>
              <a:t>riječ Božju koja i djeluje u vama,vjernicima.</a:t>
            </a:r>
            <a:endParaRPr lang="it-IT" altLang="en-US" sz="2800" b="0">
              <a:solidFill>
                <a:schemeClr val="tx1"/>
              </a:solidFill>
              <a:latin typeface="Arial Rounded MT Bold" panose="020F0704030504030204" pitchFamily="34" charset="0"/>
            </a:endParaRPr>
          </a:p>
        </p:txBody>
      </p:sp>
      <p:sp>
        <p:nvSpPr>
          <p:cNvPr id="4" name="3 Rectángulo"/>
          <p:cNvSpPr>
            <a:spLocks noChangeArrowheads="1"/>
          </p:cNvSpPr>
          <p:nvPr/>
        </p:nvSpPr>
        <p:spPr bwMode="auto">
          <a:xfrm>
            <a:off x="4572000" y="6283325"/>
            <a:ext cx="3021013" cy="457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400" b="1">
                <a:solidFill>
                  <a:schemeClr val="bg1"/>
                </a:solidFill>
                <a:latin typeface="Times New Roman" panose="02020603050405020304" pitchFamily="18" charset="0"/>
              </a:defRPr>
            </a:lvl1pPr>
            <a:lvl2pPr marL="742950" indent="-285750" eaLnBrk="0" hangingPunct="0">
              <a:defRPr sz="4400" b="1">
                <a:solidFill>
                  <a:schemeClr val="bg1"/>
                </a:solidFill>
                <a:latin typeface="Times New Roman" panose="02020603050405020304" pitchFamily="18" charset="0"/>
              </a:defRPr>
            </a:lvl2pPr>
            <a:lvl3pPr marL="1143000" indent="-228600" eaLnBrk="0" hangingPunct="0">
              <a:defRPr sz="4400" b="1">
                <a:solidFill>
                  <a:schemeClr val="bg1"/>
                </a:solidFill>
                <a:latin typeface="Times New Roman" panose="02020603050405020304" pitchFamily="18" charset="0"/>
              </a:defRPr>
            </a:lvl3pPr>
            <a:lvl4pPr marL="1600200" indent="-228600" eaLnBrk="0" hangingPunct="0">
              <a:defRPr sz="4400" b="1">
                <a:solidFill>
                  <a:schemeClr val="bg1"/>
                </a:solidFill>
                <a:latin typeface="Times New Roman" panose="02020603050405020304" pitchFamily="18" charset="0"/>
              </a:defRPr>
            </a:lvl4pPr>
            <a:lvl5pPr marL="2057400" indent="-228600" eaLnBrk="0" hangingPunct="0">
              <a:defRPr sz="4400" b="1">
                <a:solidFill>
                  <a:schemeClr val="bg1"/>
                </a:solidFill>
                <a:latin typeface="Times New Roman" panose="02020603050405020304" pitchFamily="18" charset="0"/>
              </a:defRPr>
            </a:lvl5pPr>
            <a:lvl6pPr marL="2514600" indent="-228600" eaLnBrk="0" fontAlgn="base" hangingPunct="0">
              <a:spcBef>
                <a:spcPct val="0"/>
              </a:spcBef>
              <a:spcAft>
                <a:spcPct val="0"/>
              </a:spcAft>
              <a:defRPr sz="4400" b="1">
                <a:solidFill>
                  <a:schemeClr val="bg1"/>
                </a:solidFill>
                <a:latin typeface="Times New Roman" panose="02020603050405020304" pitchFamily="18" charset="0"/>
              </a:defRPr>
            </a:lvl6pPr>
            <a:lvl7pPr marL="2971800" indent="-228600" eaLnBrk="0" fontAlgn="base" hangingPunct="0">
              <a:spcBef>
                <a:spcPct val="0"/>
              </a:spcBef>
              <a:spcAft>
                <a:spcPct val="0"/>
              </a:spcAft>
              <a:defRPr sz="4400" b="1">
                <a:solidFill>
                  <a:schemeClr val="bg1"/>
                </a:solidFill>
                <a:latin typeface="Times New Roman" panose="02020603050405020304" pitchFamily="18" charset="0"/>
              </a:defRPr>
            </a:lvl7pPr>
            <a:lvl8pPr marL="3429000" indent="-228600" eaLnBrk="0" fontAlgn="base" hangingPunct="0">
              <a:spcBef>
                <a:spcPct val="0"/>
              </a:spcBef>
              <a:spcAft>
                <a:spcPct val="0"/>
              </a:spcAft>
              <a:defRPr sz="4400" b="1">
                <a:solidFill>
                  <a:schemeClr val="bg1"/>
                </a:solidFill>
                <a:latin typeface="Times New Roman" panose="02020603050405020304" pitchFamily="18" charset="0"/>
              </a:defRPr>
            </a:lvl8pPr>
            <a:lvl9pPr marL="3886200" indent="-228600" eaLnBrk="0" fontAlgn="base" hangingPunct="0">
              <a:spcBef>
                <a:spcPct val="0"/>
              </a:spcBef>
              <a:spcAft>
                <a:spcPct val="0"/>
              </a:spcAft>
              <a:defRPr sz="4400" b="1">
                <a:solidFill>
                  <a:schemeClr val="bg1"/>
                </a:solidFill>
                <a:latin typeface="Times New Roman" panose="02020603050405020304" pitchFamily="18" charset="0"/>
              </a:defRPr>
            </a:lvl9pPr>
          </a:lstStyle>
          <a:p>
            <a:r>
              <a:rPr lang="es-ES" altLang="en-US" sz="2400" b="0">
                <a:solidFill>
                  <a:schemeClr val="tx1"/>
                </a:solidFill>
                <a:latin typeface="Arial Rounded MT Bold" panose="020F0704030504030204" pitchFamily="34" charset="0"/>
              </a:rPr>
              <a:t>Anfiteat</a:t>
            </a:r>
            <a:r>
              <a:rPr lang="hr-HR" altLang="en-US" sz="2400" b="0">
                <a:solidFill>
                  <a:schemeClr val="tx1"/>
                </a:solidFill>
                <a:latin typeface="Arial" panose="020B0604020202020204" pitchFamily="34" charset="0"/>
              </a:rPr>
              <a:t>a</a:t>
            </a:r>
            <a:r>
              <a:rPr lang="es-ES" altLang="en-US" sz="2400" b="0">
                <a:solidFill>
                  <a:schemeClr val="tx1"/>
                </a:solidFill>
                <a:latin typeface="Arial Rounded MT Bold" panose="020F0704030504030204" pitchFamily="34" charset="0"/>
              </a:rPr>
              <a:t>r </a:t>
            </a:r>
            <a:r>
              <a:rPr lang="hr-HR" altLang="en-US" sz="2400">
                <a:solidFill>
                  <a:schemeClr val="tx1"/>
                </a:solidFill>
                <a:latin typeface="Arial" panose="020B0604020202020204" pitchFamily="34" charset="0"/>
              </a:rPr>
              <a:t>u</a:t>
            </a:r>
            <a:r>
              <a:rPr lang="es-ES" altLang="en-US" sz="2400">
                <a:solidFill>
                  <a:schemeClr val="tx1"/>
                </a:solidFill>
                <a:latin typeface="Arial Rounded MT Bold" panose="020F0704030504030204" pitchFamily="34" charset="0"/>
              </a:rPr>
              <a:t> </a:t>
            </a:r>
            <a:r>
              <a:rPr lang="hr-HR" altLang="en-US" sz="2400">
                <a:solidFill>
                  <a:schemeClr val="tx1"/>
                </a:solidFill>
                <a:latin typeface="Arial" panose="020B0604020202020204" pitchFamily="34" charset="0"/>
              </a:rPr>
              <a:t>Solunu</a:t>
            </a:r>
            <a:endParaRPr lang="ca-ES" altLang="en-US" sz="2400">
              <a:solidFill>
                <a:schemeClr val="tx1"/>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6750"/>
                                        <p:tgtEl>
                                          <p:spTgt spid="4"/>
                                        </p:tgtEl>
                                      </p:cBhvr>
                                    </p:animEffect>
                                  </p:childTnLst>
                                </p:cTn>
                              </p:par>
                            </p:childTnLst>
                          </p:cTn>
                        </p:par>
                        <p:par>
                          <p:cTn id="8" fill="hold" nodeType="afterGroup">
                            <p:stCondLst>
                              <p:cond delay="675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6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093jpgW.jpg                                                    00000013Macintosh HD                   B9BE482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56" y="-1035496"/>
            <a:ext cx="9144000" cy="7893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683568" y="-243408"/>
            <a:ext cx="8208912" cy="5632311"/>
          </a:xfrm>
          <a:prstGeom prst="rect">
            <a:avLst/>
          </a:prstGeom>
          <a:noFill/>
        </p:spPr>
        <p:txBody>
          <a:bodyPr wrap="square" rtlCol="0">
            <a:spAutoFit/>
          </a:bodyPr>
          <a:lstStyle/>
          <a:p>
            <a:pPr algn="ctr"/>
            <a:endParaRPr lang="hr-HR" sz="4000" dirty="0" smtClean="0">
              <a:latin typeface="Times New Roman"/>
              <a:cs typeface="Times New Roman"/>
            </a:endParaRPr>
          </a:p>
          <a:p>
            <a:pPr algn="ctr"/>
            <a:r>
              <a:rPr lang="hr-HR" sz="4000" dirty="0" smtClean="0">
                <a:latin typeface="Times New Roman"/>
                <a:cs typeface="Times New Roman"/>
              </a:rPr>
              <a:t>ON </a:t>
            </a:r>
            <a:r>
              <a:rPr lang="hr-HR" sz="4000" dirty="0">
                <a:latin typeface="Times New Roman"/>
                <a:cs typeface="Times New Roman"/>
              </a:rPr>
              <a:t>JE VLADAR SVIH VLADARA! </a:t>
            </a:r>
            <a:r>
              <a:rPr lang="en-US" sz="4000" dirty="0">
                <a:latin typeface="+mn-ea"/>
                <a:cs typeface="+mn-ea"/>
              </a:rPr>
              <a:t/>
            </a:r>
            <a:br>
              <a:rPr lang="en-US" sz="4000" dirty="0">
                <a:latin typeface="+mn-ea"/>
                <a:cs typeface="+mn-ea"/>
              </a:rPr>
            </a:br>
            <a:r>
              <a:rPr lang="hr-HR" sz="4000" dirty="0">
                <a:latin typeface="Times New Roman"/>
                <a:cs typeface="Times New Roman"/>
              </a:rPr>
              <a:t>SLAVA! ALELUJA!</a:t>
            </a:r>
            <a:r>
              <a:rPr lang="en-US" sz="4000" dirty="0">
                <a:latin typeface="+mn-ea"/>
                <a:cs typeface="+mn-ea"/>
              </a:rPr>
              <a:t/>
            </a:r>
            <a:br>
              <a:rPr lang="en-US" sz="4000" dirty="0">
                <a:latin typeface="+mn-ea"/>
                <a:cs typeface="+mn-ea"/>
              </a:rPr>
            </a:br>
            <a:r>
              <a:rPr lang="hr-HR" sz="4000" dirty="0">
                <a:latin typeface="Times New Roman"/>
                <a:cs typeface="Times New Roman"/>
              </a:rPr>
              <a:t>GOSPODAR JE GOSPODARA! </a:t>
            </a:r>
            <a:r>
              <a:rPr lang="en-US" sz="4000" dirty="0">
                <a:latin typeface="+mn-ea"/>
                <a:cs typeface="+mn-ea"/>
              </a:rPr>
              <a:t/>
            </a:r>
            <a:br>
              <a:rPr lang="en-US" sz="4000" dirty="0">
                <a:latin typeface="+mn-ea"/>
                <a:cs typeface="+mn-ea"/>
              </a:rPr>
            </a:br>
            <a:r>
              <a:rPr lang="hr-HR" sz="4000" dirty="0">
                <a:latin typeface="Times New Roman"/>
                <a:cs typeface="Times New Roman"/>
              </a:rPr>
              <a:t>SLAVA! ALELUJA! </a:t>
            </a:r>
            <a:r>
              <a:rPr lang="en-US" sz="4000" dirty="0">
                <a:latin typeface="+mn-ea"/>
                <a:cs typeface="+mn-ea"/>
              </a:rPr>
              <a:t/>
            </a:r>
            <a:br>
              <a:rPr lang="en-US" sz="4000" dirty="0">
                <a:latin typeface="+mn-ea"/>
                <a:cs typeface="+mn-ea"/>
              </a:rPr>
            </a:br>
            <a:r>
              <a:rPr lang="en-US" sz="4000" dirty="0">
                <a:latin typeface="+mn-ea"/>
                <a:cs typeface="+mn-ea"/>
              </a:rPr>
              <a:t/>
            </a:r>
            <a:br>
              <a:rPr lang="en-US" sz="4000" dirty="0">
                <a:latin typeface="+mn-ea"/>
                <a:cs typeface="+mn-ea"/>
              </a:rPr>
            </a:br>
            <a:r>
              <a:rPr lang="hr-HR" sz="4000" dirty="0">
                <a:latin typeface="Times New Roman"/>
                <a:cs typeface="Times New Roman"/>
              </a:rPr>
              <a:t>ISUS, KRALJ JE MIRA! </a:t>
            </a:r>
            <a:r>
              <a:rPr lang="en-US" sz="4000" dirty="0">
                <a:latin typeface="+mn-ea"/>
                <a:cs typeface="+mn-ea"/>
              </a:rPr>
              <a:t/>
            </a:r>
            <a:br>
              <a:rPr lang="en-US" sz="4000" dirty="0">
                <a:latin typeface="+mn-ea"/>
                <a:cs typeface="+mn-ea"/>
              </a:rPr>
            </a:br>
            <a:r>
              <a:rPr lang="hr-HR" sz="4000" dirty="0">
                <a:latin typeface="Times New Roman"/>
                <a:cs typeface="Times New Roman"/>
              </a:rPr>
              <a:t>SLAVA! ALELUJA! </a:t>
            </a:r>
            <a:r>
              <a:rPr lang="hr-HR" sz="4000" dirty="0">
                <a:latin typeface="Helvetica"/>
                <a:cs typeface="Helvetica"/>
              </a:rPr>
              <a:t>2x</a:t>
            </a:r>
            <a:endParaRPr lang="hr-HR" sz="4000" dirty="0">
              <a:cs typeface="Times New Roman"/>
            </a:endParaRPr>
          </a:p>
        </p:txBody>
      </p:sp>
    </p:spTree>
  </p:cSld>
  <p:clrMapOvr>
    <a:masterClrMapping/>
  </p:clrMapOvr>
  <p:transition spd="slow">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 003-w.jpg                                                      00000013Macintosh HD                   B9BE482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ext Box 3"/>
          <p:cNvSpPr txBox="1">
            <a:spLocks noChangeArrowheads="1"/>
          </p:cNvSpPr>
          <p:nvPr/>
        </p:nvSpPr>
        <p:spPr bwMode="auto">
          <a:xfrm>
            <a:off x="76200" y="6324600"/>
            <a:ext cx="622935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400" b="1">
                <a:solidFill>
                  <a:schemeClr val="bg1"/>
                </a:solidFill>
                <a:latin typeface="Times New Roman" panose="02020603050405020304" pitchFamily="18" charset="0"/>
              </a:defRPr>
            </a:lvl1pPr>
            <a:lvl2pPr marL="742950" indent="-285750" eaLnBrk="0" hangingPunct="0">
              <a:defRPr sz="4400" b="1">
                <a:solidFill>
                  <a:schemeClr val="bg1"/>
                </a:solidFill>
                <a:latin typeface="Times New Roman" panose="02020603050405020304" pitchFamily="18" charset="0"/>
              </a:defRPr>
            </a:lvl2pPr>
            <a:lvl3pPr marL="1143000" indent="-228600" eaLnBrk="0" hangingPunct="0">
              <a:defRPr sz="4400" b="1">
                <a:solidFill>
                  <a:schemeClr val="bg1"/>
                </a:solidFill>
                <a:latin typeface="Times New Roman" panose="02020603050405020304" pitchFamily="18" charset="0"/>
              </a:defRPr>
            </a:lvl3pPr>
            <a:lvl4pPr marL="1600200" indent="-228600" eaLnBrk="0" hangingPunct="0">
              <a:defRPr sz="4400" b="1">
                <a:solidFill>
                  <a:schemeClr val="bg1"/>
                </a:solidFill>
                <a:latin typeface="Times New Roman" panose="02020603050405020304" pitchFamily="18" charset="0"/>
              </a:defRPr>
            </a:lvl4pPr>
            <a:lvl5pPr marL="2057400" indent="-228600" eaLnBrk="0" hangingPunct="0">
              <a:defRPr sz="4400" b="1">
                <a:solidFill>
                  <a:schemeClr val="bg1"/>
                </a:solidFill>
                <a:latin typeface="Times New Roman" panose="02020603050405020304" pitchFamily="18" charset="0"/>
              </a:defRPr>
            </a:lvl5pPr>
            <a:lvl6pPr marL="2514600" indent="-228600" eaLnBrk="0" fontAlgn="base" hangingPunct="0">
              <a:spcBef>
                <a:spcPct val="0"/>
              </a:spcBef>
              <a:spcAft>
                <a:spcPct val="0"/>
              </a:spcAft>
              <a:defRPr sz="4400" b="1">
                <a:solidFill>
                  <a:schemeClr val="bg1"/>
                </a:solidFill>
                <a:latin typeface="Times New Roman" panose="02020603050405020304" pitchFamily="18" charset="0"/>
              </a:defRPr>
            </a:lvl6pPr>
            <a:lvl7pPr marL="2971800" indent="-228600" eaLnBrk="0" fontAlgn="base" hangingPunct="0">
              <a:spcBef>
                <a:spcPct val="0"/>
              </a:spcBef>
              <a:spcAft>
                <a:spcPct val="0"/>
              </a:spcAft>
              <a:defRPr sz="4400" b="1">
                <a:solidFill>
                  <a:schemeClr val="bg1"/>
                </a:solidFill>
                <a:latin typeface="Times New Roman" panose="02020603050405020304" pitchFamily="18" charset="0"/>
              </a:defRPr>
            </a:lvl7pPr>
            <a:lvl8pPr marL="3429000" indent="-228600" eaLnBrk="0" fontAlgn="base" hangingPunct="0">
              <a:spcBef>
                <a:spcPct val="0"/>
              </a:spcBef>
              <a:spcAft>
                <a:spcPct val="0"/>
              </a:spcAft>
              <a:defRPr sz="4400" b="1">
                <a:solidFill>
                  <a:schemeClr val="bg1"/>
                </a:solidFill>
                <a:latin typeface="Times New Roman" panose="02020603050405020304" pitchFamily="18" charset="0"/>
              </a:defRPr>
            </a:lvl8pPr>
            <a:lvl9pPr marL="3886200" indent="-228600" eaLnBrk="0" fontAlgn="base" hangingPunct="0">
              <a:spcBef>
                <a:spcPct val="0"/>
              </a:spcBef>
              <a:spcAft>
                <a:spcPct val="0"/>
              </a:spcAft>
              <a:defRPr sz="4400" b="1">
                <a:solidFill>
                  <a:schemeClr val="bg1"/>
                </a:solidFill>
                <a:latin typeface="Times New Roman" panose="02020603050405020304" pitchFamily="18" charset="0"/>
              </a:defRPr>
            </a:lvl9pPr>
          </a:lstStyle>
          <a:p>
            <a:r>
              <a:rPr lang="hr-HR" altLang="en-US" sz="2000" b="0" i="1">
                <a:solidFill>
                  <a:schemeClr val="tx1"/>
                </a:solidFill>
                <a:latin typeface="Comic Sans MS" panose="030F0702030302020204" pitchFamily="66" charset="0"/>
              </a:rPr>
              <a:t>J</a:t>
            </a:r>
            <a:r>
              <a:rPr lang="ca-ES" altLang="en-US" sz="2000" b="0" i="1">
                <a:solidFill>
                  <a:schemeClr val="tx1"/>
                </a:solidFill>
                <a:latin typeface="Comic Sans MS" panose="030F0702030302020204" pitchFamily="66" charset="0"/>
              </a:rPr>
              <a:t>eru</a:t>
            </a:r>
            <a:r>
              <a:rPr lang="hr-HR" altLang="en-US" sz="2000" b="0" i="1">
                <a:solidFill>
                  <a:schemeClr val="tx1"/>
                </a:solidFill>
                <a:latin typeface="Comic Sans MS" panose="030F0702030302020204" pitchFamily="66" charset="0"/>
              </a:rPr>
              <a:t>z</a:t>
            </a:r>
            <a:r>
              <a:rPr lang="ca-ES" altLang="en-US" sz="2000" b="0" i="1">
                <a:solidFill>
                  <a:schemeClr val="tx1"/>
                </a:solidFill>
                <a:latin typeface="Comic Sans MS" panose="030F0702030302020204" pitchFamily="66" charset="0"/>
              </a:rPr>
              <a:t>alem. </a:t>
            </a:r>
            <a:r>
              <a:rPr lang="hr-HR" altLang="en-US" sz="2400" b="0" i="1">
                <a:solidFill>
                  <a:schemeClr val="tx1"/>
                </a:solidFill>
                <a:latin typeface="Arial" panose="020B0604020202020204" pitchFamily="34" charset="0"/>
              </a:rPr>
              <a:t>Uz vrata Damaska oni odmaraju.​</a:t>
            </a:r>
            <a:r>
              <a:rPr lang="hr-HR" altLang="en-US" sz="2400" b="0">
                <a:solidFill>
                  <a:schemeClr val="tx1"/>
                </a:solidFill>
                <a:latin typeface="Times" panose="02020603050405020304" pitchFamily="18" charset="0"/>
              </a:rPr>
              <a:t> </a:t>
            </a:r>
            <a:endParaRPr lang="ca-ES" altLang="en-US" sz="2400" b="0">
              <a:solidFill>
                <a:schemeClr val="tx1"/>
              </a:solidFill>
              <a:latin typeface="Times" panose="02020603050405020304" pitchFamily="18" charset="0"/>
            </a:endParaRPr>
          </a:p>
        </p:txBody>
      </p:sp>
    </p:spTree>
  </p:cSld>
  <p:clrMapOvr>
    <a:masterClrMapping/>
  </p:clrMapOvr>
  <p:transition spd="slow">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1000"/>
                                  </p:stCondLst>
                                  <p:childTnLst>
                                    <p:set>
                                      <p:cBhvr>
                                        <p:cTn id="6" dur="1" fill="hold">
                                          <p:stCondLst>
                                            <p:cond delay="0"/>
                                          </p:stCondLst>
                                        </p:cTn>
                                        <p:tgtEl>
                                          <p:spTgt spid="14339"/>
                                        </p:tgtEl>
                                        <p:attrNameLst>
                                          <p:attrName>style.visibility</p:attrName>
                                        </p:attrNameLst>
                                      </p:cBhvr>
                                      <p:to>
                                        <p:strVal val="visible"/>
                                      </p:to>
                                    </p:set>
                                    <p:anim calcmode="lin" valueType="num">
                                      <p:cBhvr additive="base">
                                        <p:cTn id="7" dur="500" fill="hold"/>
                                        <p:tgtEl>
                                          <p:spTgt spid="14339"/>
                                        </p:tgtEl>
                                        <p:attrNameLst>
                                          <p:attrName>ppt_x</p:attrName>
                                        </p:attrNameLst>
                                      </p:cBhvr>
                                      <p:tavLst>
                                        <p:tav tm="0">
                                          <p:val>
                                            <p:strVal val="1+#ppt_w/2"/>
                                          </p:val>
                                        </p:tav>
                                        <p:tav tm="100000">
                                          <p:val>
                                            <p:strVal val="#ppt_x"/>
                                          </p:val>
                                        </p:tav>
                                      </p:tavLst>
                                    </p:anim>
                                    <p:anim calcmode="lin" valueType="num">
                                      <p:cBhvr additive="base">
                                        <p:cTn id="8" dur="500" fill="hold"/>
                                        <p:tgtEl>
                                          <p:spTgt spid="1433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10;12201w.jpg                                                     00000013Macintosh HD                   B9BE4824:"/>
          <p:cNvPicPr>
            <a:picLocks noChangeAspect="1" noChangeArrowheads="1"/>
          </p:cNvPicPr>
          <p:nvPr/>
        </p:nvPicPr>
        <p:blipFill>
          <a:blip r:embed="rId2">
            <a:lum bright="-600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 Box 3"/>
          <p:cNvSpPr txBox="1">
            <a:spLocks noChangeArrowheads="1"/>
          </p:cNvSpPr>
          <p:nvPr/>
        </p:nvSpPr>
        <p:spPr bwMode="auto">
          <a:xfrm>
            <a:off x="76200" y="6335713"/>
            <a:ext cx="2719388" cy="396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400" b="1">
                <a:solidFill>
                  <a:schemeClr val="bg1"/>
                </a:solidFill>
                <a:latin typeface="Times New Roman" panose="02020603050405020304" pitchFamily="18" charset="0"/>
              </a:defRPr>
            </a:lvl1pPr>
            <a:lvl2pPr marL="742950" indent="-285750" eaLnBrk="0" hangingPunct="0">
              <a:defRPr sz="4400" b="1">
                <a:solidFill>
                  <a:schemeClr val="bg1"/>
                </a:solidFill>
                <a:latin typeface="Times New Roman" panose="02020603050405020304" pitchFamily="18" charset="0"/>
              </a:defRPr>
            </a:lvl2pPr>
            <a:lvl3pPr marL="1143000" indent="-228600" eaLnBrk="0" hangingPunct="0">
              <a:defRPr sz="4400" b="1">
                <a:solidFill>
                  <a:schemeClr val="bg1"/>
                </a:solidFill>
                <a:latin typeface="Times New Roman" panose="02020603050405020304" pitchFamily="18" charset="0"/>
              </a:defRPr>
            </a:lvl3pPr>
            <a:lvl4pPr marL="1600200" indent="-228600" eaLnBrk="0" hangingPunct="0">
              <a:defRPr sz="4400" b="1">
                <a:solidFill>
                  <a:schemeClr val="bg1"/>
                </a:solidFill>
                <a:latin typeface="Times New Roman" panose="02020603050405020304" pitchFamily="18" charset="0"/>
              </a:defRPr>
            </a:lvl4pPr>
            <a:lvl5pPr marL="2057400" indent="-228600" eaLnBrk="0" hangingPunct="0">
              <a:defRPr sz="4400" b="1">
                <a:solidFill>
                  <a:schemeClr val="bg1"/>
                </a:solidFill>
                <a:latin typeface="Times New Roman" panose="02020603050405020304" pitchFamily="18" charset="0"/>
              </a:defRPr>
            </a:lvl5pPr>
            <a:lvl6pPr marL="2514600" indent="-228600" eaLnBrk="0" fontAlgn="base" hangingPunct="0">
              <a:spcBef>
                <a:spcPct val="0"/>
              </a:spcBef>
              <a:spcAft>
                <a:spcPct val="0"/>
              </a:spcAft>
              <a:defRPr sz="4400" b="1">
                <a:solidFill>
                  <a:schemeClr val="bg1"/>
                </a:solidFill>
                <a:latin typeface="Times New Roman" panose="02020603050405020304" pitchFamily="18" charset="0"/>
              </a:defRPr>
            </a:lvl6pPr>
            <a:lvl7pPr marL="2971800" indent="-228600" eaLnBrk="0" fontAlgn="base" hangingPunct="0">
              <a:spcBef>
                <a:spcPct val="0"/>
              </a:spcBef>
              <a:spcAft>
                <a:spcPct val="0"/>
              </a:spcAft>
              <a:defRPr sz="4400" b="1">
                <a:solidFill>
                  <a:schemeClr val="bg1"/>
                </a:solidFill>
                <a:latin typeface="Times New Roman" panose="02020603050405020304" pitchFamily="18" charset="0"/>
              </a:defRPr>
            </a:lvl7pPr>
            <a:lvl8pPr marL="3429000" indent="-228600" eaLnBrk="0" fontAlgn="base" hangingPunct="0">
              <a:spcBef>
                <a:spcPct val="0"/>
              </a:spcBef>
              <a:spcAft>
                <a:spcPct val="0"/>
              </a:spcAft>
              <a:defRPr sz="4400" b="1">
                <a:solidFill>
                  <a:schemeClr val="bg1"/>
                </a:solidFill>
                <a:latin typeface="Times New Roman" panose="02020603050405020304" pitchFamily="18" charset="0"/>
              </a:defRPr>
            </a:lvl8pPr>
            <a:lvl9pPr marL="3886200" indent="-228600" eaLnBrk="0" fontAlgn="base" hangingPunct="0">
              <a:spcBef>
                <a:spcPct val="0"/>
              </a:spcBef>
              <a:spcAft>
                <a:spcPct val="0"/>
              </a:spcAft>
              <a:defRPr sz="4400" b="1">
                <a:solidFill>
                  <a:schemeClr val="bg1"/>
                </a:solidFill>
                <a:latin typeface="Times New Roman" panose="02020603050405020304" pitchFamily="18" charset="0"/>
              </a:defRPr>
            </a:lvl9pPr>
          </a:lstStyle>
          <a:p>
            <a:r>
              <a:rPr lang="hr-HR" altLang="en-US" sz="2000" b="0" i="1">
                <a:solidFill>
                  <a:schemeClr val="tx1"/>
                </a:solidFill>
                <a:latin typeface="Comic Sans MS" panose="030F0702030302020204" pitchFamily="66" charset="0"/>
              </a:rPr>
              <a:t>J</a:t>
            </a:r>
            <a:r>
              <a:rPr lang="ca-ES" altLang="en-US" sz="2000" b="0" i="1">
                <a:solidFill>
                  <a:schemeClr val="tx1"/>
                </a:solidFill>
                <a:latin typeface="Comic Sans MS" panose="030F0702030302020204" pitchFamily="66" charset="0"/>
              </a:rPr>
              <a:t>eru</a:t>
            </a:r>
            <a:r>
              <a:rPr lang="hr-HR" altLang="en-US" sz="2000" b="0" i="1">
                <a:solidFill>
                  <a:schemeClr val="tx1"/>
                </a:solidFill>
                <a:latin typeface="Comic Sans MS" panose="030F0702030302020204" pitchFamily="66" charset="0"/>
              </a:rPr>
              <a:t>z</a:t>
            </a:r>
            <a:r>
              <a:rPr lang="ca-ES" altLang="en-US" sz="2000" b="0" i="1">
                <a:solidFill>
                  <a:schemeClr val="tx1"/>
                </a:solidFill>
                <a:latin typeface="Comic Sans MS" panose="030F0702030302020204" pitchFamily="66" charset="0"/>
              </a:rPr>
              <a:t>alem. </a:t>
            </a:r>
            <a:r>
              <a:rPr lang="hr-HR" altLang="en-US" sz="2000" b="0" i="1">
                <a:solidFill>
                  <a:schemeClr val="tx1"/>
                </a:solidFill>
                <a:latin typeface="Comic Sans MS" panose="030F0702030302020204" pitchFamily="66" charset="0"/>
              </a:rPr>
              <a:t>Zd plača</a:t>
            </a:r>
            <a:r>
              <a:rPr lang="ca-ES" altLang="en-US" sz="2000" b="0" i="1">
                <a:solidFill>
                  <a:schemeClr val="tx1"/>
                </a:solidFill>
                <a:latin typeface="Comic Sans MS" panose="030F0702030302020204" pitchFamily="66" charset="0"/>
              </a:rPr>
              <a:t>. </a:t>
            </a:r>
          </a:p>
        </p:txBody>
      </p:sp>
      <p:sp>
        <p:nvSpPr>
          <p:cNvPr id="13316" name="Rectangle 4"/>
          <p:cNvSpPr>
            <a:spLocks noChangeArrowheads="1"/>
          </p:cNvSpPr>
          <p:nvPr/>
        </p:nvSpPr>
        <p:spPr bwMode="auto">
          <a:xfrm>
            <a:off x="323850" y="692150"/>
            <a:ext cx="8523288" cy="490855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400" b="1">
                <a:solidFill>
                  <a:schemeClr val="bg1"/>
                </a:solidFill>
                <a:latin typeface="Times New Roman" panose="02020603050405020304" pitchFamily="18" charset="0"/>
              </a:defRPr>
            </a:lvl1pPr>
            <a:lvl2pPr marL="742950" indent="-285750" eaLnBrk="0" hangingPunct="0">
              <a:defRPr sz="4400" b="1">
                <a:solidFill>
                  <a:schemeClr val="bg1"/>
                </a:solidFill>
                <a:latin typeface="Times New Roman" panose="02020603050405020304" pitchFamily="18" charset="0"/>
              </a:defRPr>
            </a:lvl2pPr>
            <a:lvl3pPr marL="1143000" indent="-228600" eaLnBrk="0" hangingPunct="0">
              <a:defRPr sz="4400" b="1">
                <a:solidFill>
                  <a:schemeClr val="bg1"/>
                </a:solidFill>
                <a:latin typeface="Times New Roman" panose="02020603050405020304" pitchFamily="18" charset="0"/>
              </a:defRPr>
            </a:lvl3pPr>
            <a:lvl4pPr marL="1600200" indent="-228600" eaLnBrk="0" hangingPunct="0">
              <a:defRPr sz="4400" b="1">
                <a:solidFill>
                  <a:schemeClr val="bg1"/>
                </a:solidFill>
                <a:latin typeface="Times New Roman" panose="02020603050405020304" pitchFamily="18" charset="0"/>
              </a:defRPr>
            </a:lvl4pPr>
            <a:lvl5pPr marL="2057400" indent="-228600" eaLnBrk="0" hangingPunct="0">
              <a:defRPr sz="4400" b="1">
                <a:solidFill>
                  <a:schemeClr val="bg1"/>
                </a:solidFill>
                <a:latin typeface="Times New Roman" panose="02020603050405020304" pitchFamily="18" charset="0"/>
              </a:defRPr>
            </a:lvl5pPr>
            <a:lvl6pPr marL="2514600" indent="-228600" eaLnBrk="0" fontAlgn="base" hangingPunct="0">
              <a:spcBef>
                <a:spcPct val="0"/>
              </a:spcBef>
              <a:spcAft>
                <a:spcPct val="0"/>
              </a:spcAft>
              <a:defRPr sz="4400" b="1">
                <a:solidFill>
                  <a:schemeClr val="bg1"/>
                </a:solidFill>
                <a:latin typeface="Times New Roman" panose="02020603050405020304" pitchFamily="18" charset="0"/>
              </a:defRPr>
            </a:lvl6pPr>
            <a:lvl7pPr marL="2971800" indent="-228600" eaLnBrk="0" fontAlgn="base" hangingPunct="0">
              <a:spcBef>
                <a:spcPct val="0"/>
              </a:spcBef>
              <a:spcAft>
                <a:spcPct val="0"/>
              </a:spcAft>
              <a:defRPr sz="4400" b="1">
                <a:solidFill>
                  <a:schemeClr val="bg1"/>
                </a:solidFill>
                <a:latin typeface="Times New Roman" panose="02020603050405020304" pitchFamily="18" charset="0"/>
              </a:defRPr>
            </a:lvl7pPr>
            <a:lvl8pPr marL="3429000" indent="-228600" eaLnBrk="0" fontAlgn="base" hangingPunct="0">
              <a:spcBef>
                <a:spcPct val="0"/>
              </a:spcBef>
              <a:spcAft>
                <a:spcPct val="0"/>
              </a:spcAft>
              <a:defRPr sz="4400" b="1">
                <a:solidFill>
                  <a:schemeClr val="bg1"/>
                </a:solidFill>
                <a:latin typeface="Times New Roman" panose="02020603050405020304" pitchFamily="18" charset="0"/>
              </a:defRPr>
            </a:lvl8pPr>
            <a:lvl9pPr marL="3886200" indent="-228600" eaLnBrk="0" fontAlgn="base" hangingPunct="0">
              <a:spcBef>
                <a:spcPct val="0"/>
              </a:spcBef>
              <a:spcAft>
                <a:spcPct val="0"/>
              </a:spcAft>
              <a:defRPr sz="4400" b="1">
                <a:solidFill>
                  <a:schemeClr val="bg1"/>
                </a:solidFill>
                <a:latin typeface="Times New Roman" panose="02020603050405020304" pitchFamily="18" charset="0"/>
              </a:defRPr>
            </a:lvl9pPr>
          </a:lstStyle>
          <a:p>
            <a:r>
              <a:rPr lang="ca-ES" altLang="en-US" sz="1600" i="1">
                <a:solidFill>
                  <a:srgbClr val="AE0508"/>
                </a:solidFill>
                <a:latin typeface="Comic Sans MS" panose="030F0702030302020204" pitchFamily="66" charset="0"/>
              </a:rPr>
              <a:t>( Dal vangelo secondo Matteo )  Mt 23; 1-12</a:t>
            </a:r>
            <a:endParaRPr lang="ca-ES" altLang="en-US" sz="2000" i="1">
              <a:solidFill>
                <a:srgbClr val="000000"/>
              </a:solidFill>
              <a:latin typeface="Comic Sans MS" panose="030F0702030302020204" pitchFamily="66" charset="0"/>
            </a:endParaRPr>
          </a:p>
          <a:p>
            <a:r>
              <a:rPr lang="hr-HR" altLang="en-US" sz="2000" b="0" i="1">
                <a:solidFill>
                  <a:schemeClr val="tx1"/>
                </a:solidFill>
                <a:latin typeface="Arial" panose="020B0604020202020204" pitchFamily="34" charset="0"/>
              </a:rPr>
              <a:t>Isus prozbori mnoštvu i svojim učenicima: »Na Mojsijevu stolicu zasjedoše pismoznanci i farizeji. Činite dakle i obdržavajte sve što vam kažu, ali se nemojte ravnati po njihovim djelima jer govore, a ne čine.</a:t>
            </a:r>
          </a:p>
          <a:p>
            <a:r>
              <a:rPr lang="hr-HR" altLang="en-US" sz="2000" b="0" i="1">
                <a:solidFill>
                  <a:schemeClr val="tx1"/>
                </a:solidFill>
                <a:latin typeface="Arial" panose="020B0604020202020204" pitchFamily="34" charset="0"/>
              </a:rPr>
              <a:t>Vežu i ljudima na pleća tovare teška bremena, a sami ni da bi ih prstom makli. Sva svoja djela čine zato da ih ljudi vide. Doista, proširuju zapise svoje i produljuju rese. Vole pročelja na gozbama, prva sjedala u sinagogama, pozdrave na trgovima i da ih ljudi zovu 'Rabbi'. Vi pak ne dajte se zvati 'Rabbi', jer jedan je učitelj vaš, a svi ste vi braća.</a:t>
            </a:r>
          </a:p>
          <a:p>
            <a:r>
              <a:rPr lang="hr-HR" altLang="en-US" sz="2000" b="0" i="1">
                <a:solidFill>
                  <a:schemeClr val="tx1"/>
                </a:solidFill>
                <a:latin typeface="Arial" panose="020B0604020202020204" pitchFamily="34" charset="0"/>
              </a:rPr>
              <a:t>Ni ocem ne zovite nikoga na zemlji jer jedan je Otac vaš - onaj na nebesima. I ne dajte da vas vođama zovu,</a:t>
            </a:r>
          </a:p>
          <a:p>
            <a:r>
              <a:rPr lang="hr-HR" altLang="en-US" sz="2000" b="0" i="1">
                <a:solidFill>
                  <a:schemeClr val="tx1"/>
                </a:solidFill>
                <a:latin typeface="Arial" panose="020B0604020202020204" pitchFamily="34" charset="0"/>
              </a:rPr>
              <a:t>jer jedan je vaš vođa - Krist.</a:t>
            </a:r>
          </a:p>
          <a:p>
            <a:r>
              <a:rPr lang="hr-HR" altLang="en-US" sz="2000" b="0" i="1">
                <a:solidFill>
                  <a:schemeClr val="tx1"/>
                </a:solidFill>
                <a:latin typeface="Arial" panose="020B0604020202020204" pitchFamily="34" charset="0"/>
              </a:rPr>
              <a:t>Najveći među vama</a:t>
            </a:r>
          </a:p>
          <a:p>
            <a:r>
              <a:rPr lang="hr-HR" altLang="en-US" sz="2000" b="0" i="1">
                <a:solidFill>
                  <a:schemeClr val="tx1"/>
                </a:solidFill>
                <a:latin typeface="Arial" panose="020B0604020202020204" pitchFamily="34" charset="0"/>
              </a:rPr>
              <a:t>neka vam bude poslužitelj.</a:t>
            </a:r>
          </a:p>
          <a:p>
            <a:r>
              <a:rPr lang="hr-HR" altLang="en-US" sz="2000" b="0" i="1">
                <a:solidFill>
                  <a:schemeClr val="tx1"/>
                </a:solidFill>
                <a:latin typeface="Arial" panose="020B0604020202020204" pitchFamily="34" charset="0"/>
              </a:rPr>
              <a:t>Tko se god uzvisuje, bit će ponižen,</a:t>
            </a:r>
          </a:p>
          <a:p>
            <a:r>
              <a:rPr lang="hr-HR" altLang="en-US" sz="2000" b="0" i="1">
                <a:solidFill>
                  <a:schemeClr val="tx1"/>
                </a:solidFill>
                <a:latin typeface="Arial" panose="020B0604020202020204" pitchFamily="34" charset="0"/>
              </a:rPr>
              <a:t>a tko se ponizuje, bit će uzvišen.«</a:t>
            </a:r>
            <a:endParaRPr lang="it-IT" altLang="en-US" sz="2000" b="0" i="1">
              <a:solidFill>
                <a:schemeClr val="tx1"/>
              </a:solidFill>
              <a:latin typeface="Arial" panose="020B0604020202020204" pitchFamily="34" charset="0"/>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1000"/>
                                  </p:stCondLst>
                                  <p:childTnLst>
                                    <p:set>
                                      <p:cBhvr>
                                        <p:cTn id="6" dur="1" fill="hold">
                                          <p:stCondLst>
                                            <p:cond delay="0"/>
                                          </p:stCondLst>
                                        </p:cTn>
                                        <p:tgtEl>
                                          <p:spTgt spid="13315"/>
                                        </p:tgtEl>
                                        <p:attrNameLst>
                                          <p:attrName>style.visibility</p:attrName>
                                        </p:attrNameLst>
                                      </p:cBhvr>
                                      <p:to>
                                        <p:strVal val="visible"/>
                                      </p:to>
                                    </p:set>
                                    <p:anim calcmode="lin" valueType="num">
                                      <p:cBhvr additive="base">
                                        <p:cTn id="7" dur="500" fill="hold"/>
                                        <p:tgtEl>
                                          <p:spTgt spid="13315"/>
                                        </p:tgtEl>
                                        <p:attrNameLst>
                                          <p:attrName>ppt_x</p:attrName>
                                        </p:attrNameLst>
                                      </p:cBhvr>
                                      <p:tavLst>
                                        <p:tav tm="0">
                                          <p:val>
                                            <p:strVal val="1+#ppt_w/2"/>
                                          </p:val>
                                        </p:tav>
                                        <p:tav tm="100000">
                                          <p:val>
                                            <p:strVal val="#ppt_x"/>
                                          </p:val>
                                        </p:tav>
                                      </p:tavLst>
                                    </p:anim>
                                    <p:anim calcmode="lin" valueType="num">
                                      <p:cBhvr additive="base">
                                        <p:cTn id="8" dur="500" fill="hold"/>
                                        <p:tgtEl>
                                          <p:spTgt spid="1331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 fill="hold" grpId="0" nodeType="clickEffect">
                                  <p:stCondLst>
                                    <p:cond delay="0"/>
                                  </p:stCondLst>
                                  <p:childTnLst>
                                    <p:set>
                                      <p:cBhvr>
                                        <p:cTn id="12" dur="1" fill="hold">
                                          <p:stCondLst>
                                            <p:cond delay="0"/>
                                          </p:stCondLst>
                                        </p:cTn>
                                        <p:tgtEl>
                                          <p:spTgt spid="13316"/>
                                        </p:tgtEl>
                                        <p:attrNameLst>
                                          <p:attrName>style.visibility</p:attrName>
                                        </p:attrNameLst>
                                      </p:cBhvr>
                                      <p:to>
                                        <p:strVal val="visible"/>
                                      </p:to>
                                    </p:set>
                                    <p:anim calcmode="lin" valueType="num">
                                      <p:cBhvr>
                                        <p:cTn id="13" dur="500" fill="hold"/>
                                        <p:tgtEl>
                                          <p:spTgt spid="13316"/>
                                        </p:tgtEl>
                                        <p:attrNameLst>
                                          <p:attrName>ppt_x</p:attrName>
                                        </p:attrNameLst>
                                      </p:cBhvr>
                                      <p:tavLst>
                                        <p:tav tm="0">
                                          <p:val>
                                            <p:strVal val="#ppt_x"/>
                                          </p:val>
                                        </p:tav>
                                        <p:tav tm="100000">
                                          <p:val>
                                            <p:strVal val="#ppt_x"/>
                                          </p:val>
                                        </p:tav>
                                      </p:tavLst>
                                    </p:anim>
                                    <p:anim calcmode="lin" valueType="num">
                                      <p:cBhvr>
                                        <p:cTn id="14" dur="500" fill="hold"/>
                                        <p:tgtEl>
                                          <p:spTgt spid="13316"/>
                                        </p:tgtEl>
                                        <p:attrNameLst>
                                          <p:attrName>ppt_y</p:attrName>
                                        </p:attrNameLst>
                                      </p:cBhvr>
                                      <p:tavLst>
                                        <p:tav tm="0">
                                          <p:val>
                                            <p:strVal val="#ppt_y-#ppt_h/2"/>
                                          </p:val>
                                        </p:tav>
                                        <p:tav tm="100000">
                                          <p:val>
                                            <p:strVal val="#ppt_y"/>
                                          </p:val>
                                        </p:tav>
                                      </p:tavLst>
                                    </p:anim>
                                    <p:anim calcmode="lin" valueType="num">
                                      <p:cBhvr>
                                        <p:cTn id="15" dur="500" fill="hold"/>
                                        <p:tgtEl>
                                          <p:spTgt spid="13316"/>
                                        </p:tgtEl>
                                        <p:attrNameLst>
                                          <p:attrName>ppt_w</p:attrName>
                                        </p:attrNameLst>
                                      </p:cBhvr>
                                      <p:tavLst>
                                        <p:tav tm="0">
                                          <p:val>
                                            <p:strVal val="#ppt_w"/>
                                          </p:val>
                                        </p:tav>
                                        <p:tav tm="100000">
                                          <p:val>
                                            <p:strVal val="#ppt_w"/>
                                          </p:val>
                                        </p:tav>
                                      </p:tavLst>
                                    </p:anim>
                                    <p:anim calcmode="lin" valueType="num">
                                      <p:cBhvr>
                                        <p:cTn id="16" dur="500" fill="hold"/>
                                        <p:tgtEl>
                                          <p:spTgt spid="1331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animBg="1" autoUpdateAnimBg="0"/>
      <p:bldP spid="13316"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42" descr="PLAKAT2 XXXI NKG 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088" y="0"/>
            <a:ext cx="4854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4"/>
          <p:cNvSpPr txBox="1">
            <a:spLocks noChangeArrowheads="1"/>
          </p:cNvSpPr>
          <p:nvPr/>
        </p:nvSpPr>
        <p:spPr bwMode="auto">
          <a:xfrm>
            <a:off x="390525" y="180975"/>
            <a:ext cx="8534400" cy="9202519"/>
          </a:xfrm>
          <a:prstGeom prst="rect">
            <a:avLst/>
          </a:prstGeom>
          <a:noFill/>
          <a:ln w="9525">
            <a:noFill/>
            <a:miter lim="800000"/>
            <a:headEnd/>
            <a:tailEnd/>
          </a:ln>
          <a:effectLst/>
        </p:spPr>
        <p:txBody>
          <a:bodyPr anchor="t">
            <a:spAutoFit/>
          </a:bodyPr>
          <a:lstStyle/>
          <a:p>
            <a:pPr>
              <a:defRPr/>
            </a:pPr>
            <a:r>
              <a:rPr lang="hr-HR" sz="3200" b="0" dirty="0">
                <a:solidFill>
                  <a:srgbClr val="000000"/>
                </a:solidFill>
                <a:latin typeface="Times New Roman"/>
                <a:cs typeface="Times New Roman"/>
              </a:rPr>
              <a:t>                           </a:t>
            </a:r>
            <a:r>
              <a:rPr lang="hr-HR" sz="3200" b="0" dirty="0">
                <a:solidFill>
                  <a:srgbClr val="FFFFFF"/>
                </a:solidFill>
                <a:latin typeface="Times New Roman"/>
                <a:cs typeface="Times New Roman"/>
              </a:rPr>
              <a:t>  Kroz moj život,            </a:t>
            </a:r>
            <a:endParaRPr lang="en-US" sz="3200">
              <a:solidFill>
                <a:srgbClr val="FFFFFF"/>
              </a:solidFill>
              <a:latin typeface="Times New Roman"/>
              <a:cs typeface="Times New Roman"/>
            </a:endParaRPr>
          </a:p>
          <a:p>
            <a:pPr algn="ctr">
              <a:defRPr/>
            </a:pPr>
            <a:r>
              <a:rPr lang="hr-HR" sz="3200" b="0" dirty="0">
                <a:solidFill>
                  <a:srgbClr val="FFFFFF"/>
                </a:solidFill>
                <a:latin typeface="Times New Roman"/>
                <a:cs typeface="Times New Roman"/>
              </a:rPr>
              <a:t>Proslavi se o bože, proslavi se </a:t>
            </a:r>
            <a:endParaRPr lang="en-US" sz="3200">
              <a:solidFill>
                <a:srgbClr val="FFFFFF"/>
              </a:solidFill>
              <a:latin typeface="Times New Roman"/>
              <a:cs typeface="Times New Roman"/>
            </a:endParaRPr>
          </a:p>
          <a:p>
            <a:pPr algn="ctr">
              <a:defRPr/>
            </a:pPr>
            <a:r>
              <a:rPr lang="hr-HR" sz="3200" b="0" dirty="0">
                <a:solidFill>
                  <a:srgbClr val="FFFFFF"/>
                </a:solidFill>
                <a:latin typeface="Times New Roman"/>
                <a:cs typeface="Times New Roman"/>
              </a:rPr>
              <a:t>Kroz moj život</a:t>
            </a:r>
            <a:endParaRPr lang="en-US" sz="3200">
              <a:solidFill>
                <a:srgbClr val="FFFFFF"/>
              </a:solidFill>
              <a:latin typeface="Times New Roman"/>
              <a:cs typeface="Times New Roman"/>
            </a:endParaRPr>
          </a:p>
          <a:p>
            <a:pPr algn="ctr">
              <a:defRPr/>
            </a:pPr>
            <a:r>
              <a:rPr lang="hr-HR" sz="3200" b="0" dirty="0">
                <a:solidFill>
                  <a:srgbClr val="FFFFFF"/>
                </a:solidFill>
                <a:latin typeface="Times New Roman"/>
                <a:cs typeface="Times New Roman"/>
              </a:rPr>
              <a:t>uvijek se proslavi </a:t>
            </a:r>
            <a:endParaRPr lang="en-US" sz="3200">
              <a:solidFill>
                <a:srgbClr val="FFFFFF"/>
              </a:solidFill>
              <a:latin typeface="Times New Roman"/>
              <a:cs typeface="Times New Roman"/>
            </a:endParaRPr>
          </a:p>
          <a:p>
            <a:pPr algn="ctr">
              <a:defRPr/>
            </a:pPr>
            <a:r>
              <a:rPr lang="hr-HR" sz="3200" b="0" dirty="0">
                <a:solidFill>
                  <a:srgbClr val="FFFFFF"/>
                </a:solidFill>
                <a:latin typeface="Times New Roman"/>
                <a:cs typeface="Times New Roman"/>
              </a:rPr>
              <a:t>Po ovom kruhu </a:t>
            </a:r>
            <a:endParaRPr lang="en-US" sz="3200">
              <a:solidFill>
                <a:srgbClr val="FFFFFF"/>
              </a:solidFill>
              <a:latin typeface="Times New Roman"/>
              <a:cs typeface="Times New Roman"/>
            </a:endParaRPr>
          </a:p>
          <a:p>
            <a:pPr algn="ctr">
              <a:defRPr/>
            </a:pPr>
            <a:r>
              <a:rPr lang="hr-HR" sz="3200" b="0" dirty="0">
                <a:solidFill>
                  <a:srgbClr val="FFFFFF"/>
                </a:solidFill>
                <a:latin typeface="Times New Roman"/>
                <a:cs typeface="Times New Roman"/>
              </a:rPr>
              <a:t>Proslavi se o bože, proslavi se </a:t>
            </a:r>
            <a:endParaRPr lang="en-US" sz="3200">
              <a:solidFill>
                <a:srgbClr val="FFFFFF"/>
              </a:solidFill>
              <a:latin typeface="Times New Roman"/>
              <a:cs typeface="Times New Roman"/>
            </a:endParaRPr>
          </a:p>
          <a:p>
            <a:pPr algn="ctr">
              <a:defRPr/>
            </a:pPr>
            <a:r>
              <a:rPr lang="hr-HR" sz="3200" b="0" dirty="0">
                <a:solidFill>
                  <a:srgbClr val="FFFFFF"/>
                </a:solidFill>
                <a:latin typeface="Times New Roman"/>
                <a:cs typeface="Times New Roman"/>
              </a:rPr>
              <a:t>Po ovom kruhu</a:t>
            </a:r>
            <a:endParaRPr lang="en-US" sz="3200">
              <a:solidFill>
                <a:srgbClr val="FFFFFF"/>
              </a:solidFill>
              <a:latin typeface="Times New Roman"/>
              <a:cs typeface="Times New Roman"/>
            </a:endParaRPr>
          </a:p>
          <a:p>
            <a:pPr algn="ctr">
              <a:defRPr/>
            </a:pPr>
            <a:r>
              <a:rPr lang="hr-HR" sz="3200" b="0" dirty="0">
                <a:solidFill>
                  <a:srgbClr val="FFFFFF"/>
                </a:solidFill>
                <a:latin typeface="Times New Roman"/>
                <a:cs typeface="Times New Roman"/>
              </a:rPr>
              <a:t>uvijek se proslavi</a:t>
            </a:r>
            <a:endParaRPr lang="en-US" sz="3200">
              <a:solidFill>
                <a:srgbClr val="FFFFFF"/>
              </a:solidFill>
              <a:latin typeface="Times New Roman"/>
              <a:cs typeface="Times New Roman"/>
            </a:endParaRPr>
          </a:p>
          <a:p>
            <a:pPr algn="ctr">
              <a:defRPr/>
            </a:pPr>
            <a:r>
              <a:rPr lang="hr-HR" sz="3200" b="0" dirty="0">
                <a:solidFill>
                  <a:srgbClr val="FFFFFF"/>
                </a:solidFill>
                <a:latin typeface="Times New Roman"/>
                <a:cs typeface="Times New Roman"/>
              </a:rPr>
              <a:t>Po ovom vinu</a:t>
            </a:r>
            <a:endParaRPr lang="en-US" sz="3200">
              <a:solidFill>
                <a:srgbClr val="FFFFFF"/>
              </a:solidFill>
              <a:latin typeface="Times New Roman"/>
              <a:cs typeface="Times New Roman"/>
            </a:endParaRPr>
          </a:p>
          <a:p>
            <a:pPr algn="ctr">
              <a:defRPr/>
            </a:pPr>
            <a:r>
              <a:rPr lang="hr-HR" sz="3200" b="0" dirty="0">
                <a:solidFill>
                  <a:srgbClr val="FFFFFF"/>
                </a:solidFill>
                <a:latin typeface="Times New Roman"/>
                <a:cs typeface="Times New Roman"/>
              </a:rPr>
              <a:t>Proslavi se o bože, proslavi se </a:t>
            </a:r>
            <a:endParaRPr lang="en-US" sz="3200">
              <a:solidFill>
                <a:srgbClr val="FFFFFF"/>
              </a:solidFill>
              <a:latin typeface="Times New Roman"/>
              <a:cs typeface="Times New Roman"/>
            </a:endParaRPr>
          </a:p>
          <a:p>
            <a:pPr algn="ctr">
              <a:defRPr/>
            </a:pPr>
            <a:r>
              <a:rPr lang="hr-HR" sz="3200" b="0" dirty="0">
                <a:solidFill>
                  <a:srgbClr val="FFFFFF"/>
                </a:solidFill>
                <a:latin typeface="Times New Roman"/>
                <a:cs typeface="Times New Roman"/>
              </a:rPr>
              <a:t>Po ovom vinu</a:t>
            </a:r>
            <a:endParaRPr lang="en-US" sz="3200">
              <a:solidFill>
                <a:srgbClr val="FFFFFF"/>
              </a:solidFill>
              <a:latin typeface="Times New Roman"/>
              <a:cs typeface="Times New Roman"/>
            </a:endParaRPr>
          </a:p>
          <a:p>
            <a:pPr algn="ctr">
              <a:defRPr/>
            </a:pPr>
            <a:r>
              <a:rPr lang="hr-HR" sz="3200" b="0" dirty="0">
                <a:solidFill>
                  <a:srgbClr val="FFFFFF"/>
                </a:solidFill>
                <a:latin typeface="Times New Roman"/>
                <a:cs typeface="Times New Roman"/>
              </a:rPr>
              <a:t>uvijek se proslavi </a:t>
            </a:r>
            <a:endParaRPr lang="en-US" sz="3200">
              <a:solidFill>
                <a:srgbClr val="FFFFFF"/>
              </a:solidFill>
              <a:latin typeface="Times New Roman"/>
              <a:cs typeface="Times New Roman"/>
            </a:endParaRPr>
          </a:p>
          <a:p>
            <a:pPr>
              <a:defRPr/>
            </a:pPr>
            <a:r>
              <a:rPr lang="en-US" dirty="0">
                <a:solidFill>
                  <a:schemeClr val="tx1"/>
                </a:solidFill>
                <a:latin typeface="+mn-ea"/>
                <a:cs typeface="+mn-ea"/>
              </a:rPr>
              <a:t/>
            </a:r>
            <a:br>
              <a:rPr lang="en-US" dirty="0">
                <a:solidFill>
                  <a:schemeClr val="tx1"/>
                </a:solidFill>
                <a:latin typeface="+mn-ea"/>
                <a:cs typeface="+mn-ea"/>
              </a:rPr>
            </a:br>
            <a:r>
              <a:rPr lang="en-US" dirty="0">
                <a:solidFill>
                  <a:schemeClr val="tx1"/>
                </a:solidFill>
                <a:latin typeface="+mn-ea"/>
                <a:cs typeface="+mn-ea"/>
              </a:rPr>
              <a:t/>
            </a:r>
            <a:br>
              <a:rPr lang="en-US" dirty="0">
                <a:solidFill>
                  <a:schemeClr val="tx1"/>
                </a:solidFill>
                <a:latin typeface="+mn-ea"/>
                <a:cs typeface="+mn-ea"/>
              </a:rPr>
            </a:br>
            <a:r>
              <a:rPr lang="en-US" dirty="0">
                <a:solidFill>
                  <a:schemeClr val="tx1"/>
                </a:solidFill>
                <a:latin typeface="+mn-ea"/>
                <a:cs typeface="+mn-ea"/>
              </a:rPr>
              <a:t/>
            </a:r>
            <a:br>
              <a:rPr lang="en-US" dirty="0">
                <a:solidFill>
                  <a:schemeClr val="tx1"/>
                </a:solidFill>
                <a:latin typeface="+mn-ea"/>
                <a:cs typeface="+mn-ea"/>
              </a:rPr>
            </a:br>
            <a:r>
              <a:rPr lang="en-US" dirty="0">
                <a:solidFill>
                  <a:schemeClr val="tx1"/>
                </a:solidFill>
                <a:latin typeface="+mn-ea"/>
                <a:cs typeface="+mn-ea"/>
              </a:rPr>
              <a:t/>
            </a:r>
            <a:br>
              <a:rPr lang="en-US" dirty="0">
                <a:solidFill>
                  <a:schemeClr val="tx1"/>
                </a:solidFill>
                <a:latin typeface="+mn-ea"/>
                <a:cs typeface="+mn-ea"/>
              </a:rPr>
            </a:br>
            <a:endParaRPr lang="hr-HR" sz="3200">
              <a:solidFill>
                <a:srgbClr val="FFFFFF"/>
              </a:solidFill>
              <a:cs typeface="Times New Roman"/>
            </a:endParaRPr>
          </a:p>
        </p:txBody>
      </p:sp>
    </p:spTree>
    <p:extLst>
      <p:ext uri="{BB962C8B-B14F-4D97-AF65-F5344CB8AC3E}">
        <p14:creationId xmlns:p14="http://schemas.microsoft.com/office/powerpoint/2010/main" val="15073609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4" descr="cattedra, Mt 23,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79888" y="0"/>
            <a:ext cx="49641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5099" name="Text Box 11"/>
          <p:cNvSpPr txBox="1">
            <a:spLocks noChangeArrowheads="1"/>
          </p:cNvSpPr>
          <p:nvPr/>
        </p:nvSpPr>
        <p:spPr bwMode="auto">
          <a:xfrm>
            <a:off x="684213" y="1773238"/>
            <a:ext cx="3059112" cy="4781550"/>
          </a:xfrm>
          <a:prstGeom prst="rect">
            <a:avLst/>
          </a:prstGeom>
          <a:noFill/>
          <a:ln w="9525">
            <a:noFill/>
            <a:miter lim="800000"/>
            <a:headEnd/>
            <a:tailEnd/>
          </a:ln>
          <a:effectLst/>
        </p:spPr>
        <p:txBody>
          <a:bodyPr>
            <a:spAutoFit/>
          </a:bodyPr>
          <a:lstStyle/>
          <a:p>
            <a:pPr>
              <a:defRPr/>
            </a:pPr>
            <a:r>
              <a:rPr lang="hr-HR">
                <a:effectLst>
                  <a:outerShdw blurRad="38100" dist="38100" dir="2700000" algn="tl">
                    <a:srgbClr val="000000"/>
                  </a:outerShdw>
                </a:effectLst>
                <a:latin typeface="Arial" charset="0"/>
              </a:rPr>
              <a:t>»Na Mojsijevu stolicu zasjedoše pismoznanci i farizeji.</a:t>
            </a:r>
            <a:r>
              <a:rPr lang="hr-HR">
                <a:latin typeface="Arial" charset="0"/>
              </a:rPr>
              <a:t> </a:t>
            </a:r>
            <a:endParaRPr lang="it-IT">
              <a:latin typeface="Arial" charset="0"/>
            </a:endParaRPr>
          </a:p>
        </p:txBody>
      </p:sp>
    </p:spTree>
  </p:cSld>
  <p:clrMapOvr>
    <a:masterClrMapping/>
  </p:clrMapOvr>
  <p:transition advClick="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2"/>
          <p:cNvSpPr txBox="1">
            <a:spLocks noChangeArrowheads="1"/>
          </p:cNvSpPr>
          <p:nvPr/>
        </p:nvSpPr>
        <p:spPr bwMode="auto">
          <a:xfrm>
            <a:off x="395288" y="260350"/>
            <a:ext cx="856932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400" b="1">
                <a:solidFill>
                  <a:schemeClr val="bg1"/>
                </a:solidFill>
                <a:latin typeface="Times New Roman" panose="02020603050405020304" pitchFamily="18" charset="0"/>
              </a:defRPr>
            </a:lvl1pPr>
            <a:lvl2pPr marL="742950" indent="-285750" eaLnBrk="0" hangingPunct="0">
              <a:defRPr sz="4400" b="1">
                <a:solidFill>
                  <a:schemeClr val="bg1"/>
                </a:solidFill>
                <a:latin typeface="Times New Roman" panose="02020603050405020304" pitchFamily="18" charset="0"/>
              </a:defRPr>
            </a:lvl2pPr>
            <a:lvl3pPr marL="1143000" indent="-228600" eaLnBrk="0" hangingPunct="0">
              <a:defRPr sz="4400" b="1">
                <a:solidFill>
                  <a:schemeClr val="bg1"/>
                </a:solidFill>
                <a:latin typeface="Times New Roman" panose="02020603050405020304" pitchFamily="18" charset="0"/>
              </a:defRPr>
            </a:lvl3pPr>
            <a:lvl4pPr marL="1600200" indent="-228600" eaLnBrk="0" hangingPunct="0">
              <a:defRPr sz="4400" b="1">
                <a:solidFill>
                  <a:schemeClr val="bg1"/>
                </a:solidFill>
                <a:latin typeface="Times New Roman" panose="02020603050405020304" pitchFamily="18" charset="0"/>
              </a:defRPr>
            </a:lvl4pPr>
            <a:lvl5pPr marL="2057400" indent="-228600" eaLnBrk="0" hangingPunct="0">
              <a:defRPr sz="4400" b="1">
                <a:solidFill>
                  <a:schemeClr val="bg1"/>
                </a:solidFill>
                <a:latin typeface="Times New Roman" panose="02020603050405020304" pitchFamily="18" charset="0"/>
              </a:defRPr>
            </a:lvl5pPr>
            <a:lvl6pPr marL="2514600" indent="-228600" eaLnBrk="0" fontAlgn="base" hangingPunct="0">
              <a:spcBef>
                <a:spcPct val="0"/>
              </a:spcBef>
              <a:spcAft>
                <a:spcPct val="0"/>
              </a:spcAft>
              <a:defRPr sz="4400" b="1">
                <a:solidFill>
                  <a:schemeClr val="bg1"/>
                </a:solidFill>
                <a:latin typeface="Times New Roman" panose="02020603050405020304" pitchFamily="18" charset="0"/>
              </a:defRPr>
            </a:lvl6pPr>
            <a:lvl7pPr marL="2971800" indent="-228600" eaLnBrk="0" fontAlgn="base" hangingPunct="0">
              <a:spcBef>
                <a:spcPct val="0"/>
              </a:spcBef>
              <a:spcAft>
                <a:spcPct val="0"/>
              </a:spcAft>
              <a:defRPr sz="4400" b="1">
                <a:solidFill>
                  <a:schemeClr val="bg1"/>
                </a:solidFill>
                <a:latin typeface="Times New Roman" panose="02020603050405020304" pitchFamily="18" charset="0"/>
              </a:defRPr>
            </a:lvl7pPr>
            <a:lvl8pPr marL="3429000" indent="-228600" eaLnBrk="0" fontAlgn="base" hangingPunct="0">
              <a:spcBef>
                <a:spcPct val="0"/>
              </a:spcBef>
              <a:spcAft>
                <a:spcPct val="0"/>
              </a:spcAft>
              <a:defRPr sz="4400" b="1">
                <a:solidFill>
                  <a:schemeClr val="bg1"/>
                </a:solidFill>
                <a:latin typeface="Times New Roman" panose="02020603050405020304" pitchFamily="18" charset="0"/>
              </a:defRPr>
            </a:lvl8pPr>
            <a:lvl9pPr marL="3886200" indent="-228600" eaLnBrk="0" fontAlgn="base" hangingPunct="0">
              <a:spcBef>
                <a:spcPct val="0"/>
              </a:spcBef>
              <a:spcAft>
                <a:spcPct val="0"/>
              </a:spcAft>
              <a:defRPr sz="4400" b="1">
                <a:solidFill>
                  <a:schemeClr val="bg1"/>
                </a:solidFill>
                <a:latin typeface="Times New Roman" panose="02020603050405020304" pitchFamily="18" charset="0"/>
              </a:defRPr>
            </a:lvl9pPr>
          </a:lstStyle>
          <a:p>
            <a:pPr eaLnBrk="1" hangingPunct="1">
              <a:spcBef>
                <a:spcPct val="50000"/>
              </a:spcBef>
            </a:pPr>
            <a:endParaRPr lang="sr-Latn-CS" altLang="sr-Latn-RS"/>
          </a:p>
        </p:txBody>
      </p:sp>
      <p:sp>
        <p:nvSpPr>
          <p:cNvPr id="4" name="Rectangle 16"/>
          <p:cNvSpPr>
            <a:spLocks noChangeArrowheads="1"/>
          </p:cNvSpPr>
          <p:nvPr/>
        </p:nvSpPr>
        <p:spPr bwMode="auto">
          <a:xfrm>
            <a:off x="785813" y="419100"/>
            <a:ext cx="8129587" cy="5867400"/>
          </a:xfrm>
          <a:prstGeom prst="rect">
            <a:avLst/>
          </a:prstGeom>
          <a:noFill/>
          <a:ln w="9525">
            <a:noFill/>
            <a:miter lim="800000"/>
            <a:headEnd/>
            <a:tailEnd/>
          </a:ln>
          <a:effectLst/>
        </p:spPr>
        <p:txBody>
          <a:bodyPr anchor="t"/>
          <a:lstStyle/>
          <a:p>
            <a:pPr algn="ctr"/>
            <a:endParaRPr lang="hr-HR" sz="3600" spc="-75" dirty="0">
              <a:solidFill>
                <a:srgbClr val="000000"/>
              </a:solidFill>
              <a:latin typeface="Times New Roman"/>
              <a:ea typeface="Times New Roman"/>
              <a:cs typeface="Times New Roman"/>
            </a:endParaRPr>
          </a:p>
          <a:p>
            <a:pPr algn="ctr"/>
            <a:r>
              <a:rPr lang="hr-HR" sz="3600" spc="-75" dirty="0">
                <a:solidFill>
                  <a:srgbClr val="FFFFFF"/>
                </a:solidFill>
                <a:latin typeface="Times New Roman"/>
                <a:ea typeface="Times New Roman"/>
                <a:cs typeface="Times New Roman"/>
              </a:rPr>
              <a:t>Ja dolazim pred Tvoje lice</a:t>
            </a:r>
            <a:endParaRPr lang="hr-HR" sz="3600" dirty="0">
              <a:solidFill>
                <a:srgbClr val="FFFFFF"/>
              </a:solidFill>
              <a:latin typeface="Times New Roman"/>
              <a:ea typeface="Times New Roman"/>
              <a:cs typeface="Times New Roman"/>
            </a:endParaRPr>
          </a:p>
          <a:p>
            <a:pPr algn="ctr"/>
            <a:r>
              <a:rPr lang="hr-HR" sz="3600" dirty="0">
                <a:solidFill>
                  <a:srgbClr val="FFFFFF"/>
                </a:solidFill>
                <a:latin typeface="Times New Roman"/>
                <a:ea typeface="Times New Roman"/>
                <a:cs typeface="Times New Roman"/>
              </a:rPr>
              <a:t>Jer žrtva čista predana je</a:t>
            </a:r>
          </a:p>
          <a:p>
            <a:pPr algn="ctr"/>
            <a:r>
              <a:rPr lang="hr-HR" sz="3600" dirty="0">
                <a:solidFill>
                  <a:srgbClr val="FFFFFF"/>
                </a:solidFill>
                <a:latin typeface="Times New Roman"/>
                <a:ea typeface="Times New Roman"/>
                <a:cs typeface="Times New Roman"/>
              </a:rPr>
              <a:t>Ja ulazim da uvijek hvalim </a:t>
            </a:r>
          </a:p>
          <a:p>
            <a:pPr algn="ctr"/>
            <a:r>
              <a:rPr lang="hr-HR" sz="3600" spc="-75" dirty="0">
                <a:solidFill>
                  <a:srgbClr val="FFFFFF"/>
                </a:solidFill>
                <a:latin typeface="Times New Roman"/>
                <a:ea typeface="Times New Roman"/>
                <a:cs typeface="Times New Roman"/>
              </a:rPr>
              <a:t>To presveto Ime - Jahve</a:t>
            </a:r>
            <a:r>
              <a:rPr lang="hr-HR" sz="3600" dirty="0">
                <a:solidFill>
                  <a:srgbClr val="FFFFFF"/>
                </a:solidFill>
                <a:latin typeface="Times New Roman"/>
                <a:ea typeface="Times New Roman"/>
                <a:cs typeface="Times New Roman"/>
              </a:rPr>
              <a:t> </a:t>
            </a:r>
          </a:p>
          <a:p>
            <a:pPr algn="ctr"/>
            <a:r>
              <a:rPr lang="hr-HR" sz="3600" spc="-150" dirty="0">
                <a:solidFill>
                  <a:srgbClr val="FFFFFF"/>
                </a:solidFill>
                <a:latin typeface="Times New Roman"/>
                <a:ea typeface="Times New Roman"/>
                <a:cs typeface="Times New Roman"/>
              </a:rPr>
              <a:t>Bože, hvalim Te</a:t>
            </a:r>
            <a:r>
              <a:rPr lang="hr-HR" sz="3600" dirty="0">
                <a:solidFill>
                  <a:srgbClr val="FFFFFF"/>
                </a:solidFill>
                <a:latin typeface="Times New Roman"/>
                <a:ea typeface="Times New Roman"/>
                <a:cs typeface="Times New Roman"/>
              </a:rPr>
              <a:t> </a:t>
            </a:r>
            <a:r>
              <a:rPr lang="hr-HR" sz="3600" spc="-150" dirty="0">
                <a:solidFill>
                  <a:srgbClr val="FFFFFF"/>
                </a:solidFill>
                <a:latin typeface="Times New Roman"/>
                <a:ea typeface="Times New Roman"/>
                <a:cs typeface="Times New Roman"/>
              </a:rPr>
              <a:t>Obožavam Te</a:t>
            </a:r>
            <a:endParaRPr lang="hr-HR" sz="3600" dirty="0">
              <a:solidFill>
                <a:srgbClr val="FFFFFF"/>
              </a:solidFill>
              <a:latin typeface="Times New Roman"/>
              <a:ea typeface="Times New Roman"/>
              <a:cs typeface="Times New Roman"/>
            </a:endParaRPr>
          </a:p>
          <a:p>
            <a:pPr algn="ctr"/>
            <a:r>
              <a:rPr lang="hr-HR" sz="3600" spc="-150" dirty="0">
                <a:solidFill>
                  <a:srgbClr val="FFFFFF"/>
                </a:solidFill>
                <a:latin typeface="Times New Roman"/>
                <a:ea typeface="Times New Roman"/>
                <a:cs typeface="Times New Roman"/>
              </a:rPr>
              <a:t>Bože, hvalim Te</a:t>
            </a:r>
            <a:r>
              <a:rPr lang="hr-HR" sz="3600" dirty="0">
                <a:solidFill>
                  <a:srgbClr val="FFFFFF"/>
                </a:solidFill>
                <a:latin typeface="Times New Roman"/>
                <a:ea typeface="Times New Roman"/>
                <a:cs typeface="Times New Roman"/>
              </a:rPr>
              <a:t> </a:t>
            </a:r>
            <a:r>
              <a:rPr lang="hr-HR" sz="3600" spc="-150" dirty="0">
                <a:solidFill>
                  <a:srgbClr val="FFFFFF"/>
                </a:solidFill>
                <a:latin typeface="Times New Roman"/>
                <a:ea typeface="Times New Roman"/>
                <a:cs typeface="Times New Roman"/>
              </a:rPr>
              <a:t>Obožavam Te</a:t>
            </a:r>
            <a:r>
              <a:rPr lang="hr-HR" sz="3600" dirty="0">
                <a:solidFill>
                  <a:srgbClr val="FFFFFF"/>
                </a:solidFill>
                <a:latin typeface="Times New Roman"/>
                <a:ea typeface="Times New Roman"/>
                <a:cs typeface="Times New Roman"/>
              </a:rPr>
              <a:t> </a:t>
            </a:r>
          </a:p>
          <a:p>
            <a:pPr algn="ctr"/>
            <a:r>
              <a:rPr lang="hr-HR" sz="3600" dirty="0">
                <a:solidFill>
                  <a:srgbClr val="FFFFFF"/>
                </a:solidFill>
                <a:latin typeface="Times New Roman"/>
                <a:ea typeface="Times New Roman"/>
                <a:cs typeface="Times New Roman"/>
              </a:rPr>
              <a:t>Ime ti je Sveti, Sveti Bog!</a:t>
            </a:r>
          </a:p>
          <a:p>
            <a:endParaRPr lang="hr-HR" sz="4000" dirty="0">
              <a:effectLst>
                <a:outerShdw blurRad="38100" dist="38100" dir="2700000" algn="tl">
                  <a:srgbClr val="C0C0C0"/>
                </a:outerShdw>
              </a:effectLst>
              <a:latin typeface="Times New Roman" charset="0"/>
            </a:endParaRPr>
          </a:p>
        </p:txBody>
      </p:sp>
    </p:spTree>
    <p:extLst>
      <p:ext uri="{BB962C8B-B14F-4D97-AF65-F5344CB8AC3E}">
        <p14:creationId xmlns:p14="http://schemas.microsoft.com/office/powerpoint/2010/main" val="4170932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1028"/>
          <p:cNvSpPr txBox="1">
            <a:spLocks noChangeArrowheads="1"/>
          </p:cNvSpPr>
          <p:nvPr/>
        </p:nvSpPr>
        <p:spPr bwMode="auto">
          <a:xfrm>
            <a:off x="228600" y="228600"/>
            <a:ext cx="8686800" cy="5755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spAutoFit/>
          </a:bodyPr>
          <a:lstStyle>
            <a:lvl1pPr eaLnBrk="0" hangingPunct="0">
              <a:defRPr sz="4400" b="1">
                <a:solidFill>
                  <a:schemeClr val="bg1"/>
                </a:solidFill>
                <a:latin typeface="Times New Roman" panose="02020603050405020304" pitchFamily="18" charset="0"/>
              </a:defRPr>
            </a:lvl1pPr>
            <a:lvl2pPr marL="742950" indent="-285750" eaLnBrk="0" hangingPunct="0">
              <a:defRPr sz="4400" b="1">
                <a:solidFill>
                  <a:schemeClr val="bg1"/>
                </a:solidFill>
                <a:latin typeface="Times New Roman" panose="02020603050405020304" pitchFamily="18" charset="0"/>
              </a:defRPr>
            </a:lvl2pPr>
            <a:lvl3pPr marL="1143000" indent="-228600" eaLnBrk="0" hangingPunct="0">
              <a:defRPr sz="4400" b="1">
                <a:solidFill>
                  <a:schemeClr val="bg1"/>
                </a:solidFill>
                <a:latin typeface="Times New Roman" panose="02020603050405020304" pitchFamily="18" charset="0"/>
              </a:defRPr>
            </a:lvl3pPr>
            <a:lvl4pPr marL="1600200" indent="-228600" eaLnBrk="0" hangingPunct="0">
              <a:defRPr sz="4400" b="1">
                <a:solidFill>
                  <a:schemeClr val="bg1"/>
                </a:solidFill>
                <a:latin typeface="Times New Roman" panose="02020603050405020304" pitchFamily="18" charset="0"/>
              </a:defRPr>
            </a:lvl4pPr>
            <a:lvl5pPr marL="2057400" indent="-228600" eaLnBrk="0" hangingPunct="0">
              <a:defRPr sz="4400" b="1">
                <a:solidFill>
                  <a:schemeClr val="bg1"/>
                </a:solidFill>
                <a:latin typeface="Times New Roman" panose="02020603050405020304" pitchFamily="18" charset="0"/>
              </a:defRPr>
            </a:lvl5pPr>
            <a:lvl6pPr marL="2514600" indent="-228600" eaLnBrk="0" fontAlgn="base" hangingPunct="0">
              <a:spcBef>
                <a:spcPct val="0"/>
              </a:spcBef>
              <a:spcAft>
                <a:spcPct val="0"/>
              </a:spcAft>
              <a:defRPr sz="4400" b="1">
                <a:solidFill>
                  <a:schemeClr val="bg1"/>
                </a:solidFill>
                <a:latin typeface="Times New Roman" panose="02020603050405020304" pitchFamily="18" charset="0"/>
              </a:defRPr>
            </a:lvl6pPr>
            <a:lvl7pPr marL="2971800" indent="-228600" eaLnBrk="0" fontAlgn="base" hangingPunct="0">
              <a:spcBef>
                <a:spcPct val="0"/>
              </a:spcBef>
              <a:spcAft>
                <a:spcPct val="0"/>
              </a:spcAft>
              <a:defRPr sz="4400" b="1">
                <a:solidFill>
                  <a:schemeClr val="bg1"/>
                </a:solidFill>
                <a:latin typeface="Times New Roman" panose="02020603050405020304" pitchFamily="18" charset="0"/>
              </a:defRPr>
            </a:lvl7pPr>
            <a:lvl8pPr marL="3429000" indent="-228600" eaLnBrk="0" fontAlgn="base" hangingPunct="0">
              <a:spcBef>
                <a:spcPct val="0"/>
              </a:spcBef>
              <a:spcAft>
                <a:spcPct val="0"/>
              </a:spcAft>
              <a:defRPr sz="4400" b="1">
                <a:solidFill>
                  <a:schemeClr val="bg1"/>
                </a:solidFill>
                <a:latin typeface="Times New Roman" panose="02020603050405020304" pitchFamily="18" charset="0"/>
              </a:defRPr>
            </a:lvl8pPr>
            <a:lvl9pPr marL="3886200" indent="-228600" eaLnBrk="0" fontAlgn="base" hangingPunct="0">
              <a:spcBef>
                <a:spcPct val="0"/>
              </a:spcBef>
              <a:spcAft>
                <a:spcPct val="0"/>
              </a:spcAft>
              <a:defRPr sz="4400" b="1">
                <a:solidFill>
                  <a:schemeClr val="bg1"/>
                </a:solidFill>
                <a:latin typeface="Times New Roman" panose="02020603050405020304" pitchFamily="18" charset="0"/>
              </a:defRPr>
            </a:lvl9pPr>
          </a:lstStyle>
          <a:p>
            <a:pPr algn="ctr" eaLnBrk="1" hangingPunct="1"/>
            <a:endParaRPr lang="hr-HR" sz="4000" b="0" dirty="0">
              <a:solidFill>
                <a:srgbClr val="000000"/>
              </a:solidFill>
              <a:cs typeface="Times New Roman" panose="02020603050405020304" pitchFamily="18" charset="0"/>
            </a:endParaRPr>
          </a:p>
          <a:p>
            <a:pPr algn="ctr" eaLnBrk="1" hangingPunct="1"/>
            <a:r>
              <a:rPr lang="hr-HR" sz="4000" b="0" dirty="0">
                <a:solidFill>
                  <a:srgbClr val="FFFFFF"/>
                </a:solidFill>
                <a:cs typeface="Times New Roman" panose="02020603050405020304" pitchFamily="18" charset="0"/>
              </a:rPr>
              <a:t>Daruj nam mir, daruj nam mir,</a:t>
            </a:r>
            <a:r>
              <a:rPr lang="en-US" dirty="0">
                <a:solidFill>
                  <a:schemeClr val="tx1"/>
                </a:solidFill>
                <a:latin typeface="+mn-ea"/>
                <a:cs typeface="+mn-ea"/>
              </a:rPr>
              <a:t/>
            </a:r>
            <a:br>
              <a:rPr lang="en-US" dirty="0">
                <a:solidFill>
                  <a:schemeClr val="tx1"/>
                </a:solidFill>
                <a:latin typeface="+mn-ea"/>
                <a:cs typeface="+mn-ea"/>
              </a:rPr>
            </a:br>
            <a:r>
              <a:rPr lang="hr-HR" sz="4000" b="0" dirty="0">
                <a:solidFill>
                  <a:srgbClr val="FFFFFF"/>
                </a:solidFill>
                <a:cs typeface="Times New Roman" panose="02020603050405020304" pitchFamily="18" charset="0"/>
              </a:rPr>
              <a:t>u našim srcima, Isuse!</a:t>
            </a:r>
            <a:r>
              <a:rPr lang="en-US" dirty="0">
                <a:solidFill>
                  <a:schemeClr val="tx1"/>
                </a:solidFill>
                <a:latin typeface="+mn-ea"/>
                <a:cs typeface="+mn-ea"/>
              </a:rPr>
              <a:t/>
            </a:r>
            <a:br>
              <a:rPr lang="en-US" dirty="0">
                <a:solidFill>
                  <a:schemeClr val="tx1"/>
                </a:solidFill>
                <a:latin typeface="+mn-ea"/>
                <a:cs typeface="+mn-ea"/>
              </a:rPr>
            </a:br>
            <a:r>
              <a:rPr lang="en-US" dirty="0">
                <a:solidFill>
                  <a:schemeClr val="tx1"/>
                </a:solidFill>
                <a:latin typeface="+mn-ea"/>
                <a:cs typeface="+mn-ea"/>
              </a:rPr>
              <a:t/>
            </a:r>
            <a:br>
              <a:rPr lang="en-US" dirty="0">
                <a:solidFill>
                  <a:schemeClr val="tx1"/>
                </a:solidFill>
                <a:latin typeface="+mn-ea"/>
                <a:cs typeface="+mn-ea"/>
              </a:rPr>
            </a:br>
            <a:r>
              <a:rPr lang="hr-HR" sz="4000" b="0" dirty="0">
                <a:solidFill>
                  <a:srgbClr val="FFFFFF"/>
                </a:solidFill>
                <a:cs typeface="Times New Roman" panose="02020603050405020304" pitchFamily="18" charset="0"/>
              </a:rPr>
              <a:t>Ostani tu, Gospodine!</a:t>
            </a:r>
            <a:r>
              <a:rPr lang="en-US" dirty="0">
                <a:solidFill>
                  <a:schemeClr val="tx1"/>
                </a:solidFill>
                <a:latin typeface="+mn-ea"/>
                <a:cs typeface="+mn-ea"/>
              </a:rPr>
              <a:t/>
            </a:r>
            <a:br>
              <a:rPr lang="en-US" dirty="0">
                <a:solidFill>
                  <a:schemeClr val="tx1"/>
                </a:solidFill>
                <a:latin typeface="+mn-ea"/>
                <a:cs typeface="+mn-ea"/>
              </a:rPr>
            </a:br>
            <a:r>
              <a:rPr lang="hr-HR" sz="4000" b="0" dirty="0">
                <a:solidFill>
                  <a:srgbClr val="FFFFFF"/>
                </a:solidFill>
                <a:cs typeface="Times New Roman" panose="02020603050405020304" pitchFamily="18" charset="0"/>
              </a:rPr>
              <a:t>Ostani tu, Gospodine!</a:t>
            </a:r>
            <a:r>
              <a:rPr lang="en-US" dirty="0">
                <a:solidFill>
                  <a:schemeClr val="tx1"/>
                </a:solidFill>
                <a:latin typeface="+mn-ea"/>
                <a:cs typeface="+mn-ea"/>
              </a:rPr>
              <a:t/>
            </a:r>
            <a:br>
              <a:rPr lang="en-US" dirty="0">
                <a:solidFill>
                  <a:schemeClr val="tx1"/>
                </a:solidFill>
                <a:latin typeface="+mn-ea"/>
                <a:cs typeface="+mn-ea"/>
              </a:rPr>
            </a:br>
            <a:r>
              <a:rPr lang="en-US" dirty="0">
                <a:solidFill>
                  <a:schemeClr val="tx1"/>
                </a:solidFill>
                <a:latin typeface="+mn-ea"/>
                <a:cs typeface="+mn-ea"/>
              </a:rPr>
              <a:t/>
            </a:r>
            <a:br>
              <a:rPr lang="en-US" dirty="0">
                <a:solidFill>
                  <a:schemeClr val="tx1"/>
                </a:solidFill>
                <a:latin typeface="+mn-ea"/>
                <a:cs typeface="+mn-ea"/>
              </a:rPr>
            </a:br>
            <a:r>
              <a:rPr lang="hr-HR" sz="4000" b="0" dirty="0">
                <a:solidFill>
                  <a:srgbClr val="FFFFFF"/>
                </a:solidFill>
                <a:cs typeface="Times New Roman" panose="02020603050405020304" pitchFamily="18" charset="0"/>
              </a:rPr>
              <a:t>I tvoj mir u nama!</a:t>
            </a:r>
            <a:r>
              <a:rPr lang="en-US" dirty="0">
                <a:solidFill>
                  <a:schemeClr val="tx1"/>
                </a:solidFill>
                <a:latin typeface="+mn-ea"/>
                <a:cs typeface="+mn-ea"/>
              </a:rPr>
              <a:t/>
            </a:r>
            <a:br>
              <a:rPr lang="en-US" dirty="0">
                <a:solidFill>
                  <a:schemeClr val="tx1"/>
                </a:solidFill>
                <a:latin typeface="+mn-ea"/>
                <a:cs typeface="+mn-ea"/>
              </a:rPr>
            </a:br>
            <a:r>
              <a:rPr lang="hr-HR" sz="4000" b="0" dirty="0">
                <a:solidFill>
                  <a:srgbClr val="FFFFFF"/>
                </a:solidFill>
                <a:cs typeface="Times New Roman" panose="02020603050405020304" pitchFamily="18" charset="0"/>
              </a:rPr>
              <a:t>I tvoj mir u nama!</a:t>
            </a:r>
            <a:endParaRPr lang="sr-Latn-RS">
              <a:solidFill>
                <a:srgbClr val="FFFFFF"/>
              </a:solidFill>
              <a:cs typeface="Times New Roman"/>
            </a:endParaRPr>
          </a:p>
        </p:txBody>
      </p:sp>
    </p:spTree>
    <p:extLst>
      <p:ext uri="{BB962C8B-B14F-4D97-AF65-F5344CB8AC3E}">
        <p14:creationId xmlns:p14="http://schemas.microsoft.com/office/powerpoint/2010/main" val="9013743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47" name="Text Box 11"/>
          <p:cNvSpPr txBox="1">
            <a:spLocks noChangeArrowheads="1"/>
          </p:cNvSpPr>
          <p:nvPr/>
        </p:nvSpPr>
        <p:spPr bwMode="auto">
          <a:xfrm>
            <a:off x="323850" y="66675"/>
            <a:ext cx="4248150" cy="6791325"/>
          </a:xfrm>
          <a:prstGeom prst="rect">
            <a:avLst/>
          </a:prstGeom>
          <a:noFill/>
          <a:ln w="9525">
            <a:noFill/>
            <a:miter lim="800000"/>
            <a:headEnd/>
            <a:tailEnd/>
          </a:ln>
          <a:effectLst/>
        </p:spPr>
        <p:txBody>
          <a:bodyPr>
            <a:spAutoFit/>
          </a:bodyPr>
          <a:lstStyle/>
          <a:p>
            <a:pPr algn="r">
              <a:defRPr/>
            </a:pPr>
            <a:r>
              <a:rPr lang="hr-HR">
                <a:effectLst>
                  <a:outerShdw blurRad="38100" dist="38100" dir="2700000" algn="tl">
                    <a:srgbClr val="000000"/>
                  </a:outerShdw>
                </a:effectLst>
                <a:latin typeface="Arial" charset="0"/>
              </a:rPr>
              <a:t>Činite dakle i obdržavajte sve što vam kažu, ali se nemojte ravnati po njihovim djelima jer govore, a ne čine.</a:t>
            </a:r>
            <a:endParaRPr lang="it-IT">
              <a:effectLst>
                <a:outerShdw blurRad="38100" dist="38100" dir="2700000" algn="tl">
                  <a:srgbClr val="000000"/>
                </a:outerShdw>
              </a:effectLst>
              <a:latin typeface="Arial" charset="0"/>
            </a:endParaRPr>
          </a:p>
        </p:txBody>
      </p:sp>
      <p:pic>
        <p:nvPicPr>
          <p:cNvPr id="17411" name="Picture 14" descr="v01_p275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9488" y="0"/>
            <a:ext cx="43545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1" name="Rectangle 39"/>
          <p:cNvSpPr>
            <a:spLocks noChangeArrowheads="1"/>
          </p:cNvSpPr>
          <p:nvPr/>
        </p:nvSpPr>
        <p:spPr bwMode="auto">
          <a:xfrm>
            <a:off x="228600" y="304800"/>
            <a:ext cx="8686800" cy="6436568"/>
          </a:xfrm>
          <a:prstGeom prst="rect">
            <a:avLst/>
          </a:prstGeom>
          <a:noFill/>
          <a:ln w="9525">
            <a:noFill/>
            <a:miter lim="800000"/>
            <a:headEnd/>
            <a:tailEnd/>
          </a:ln>
          <a:effectLst/>
        </p:spPr>
        <p:txBody>
          <a:bodyPr/>
          <a:lstStyle/>
          <a:p>
            <a:pPr lvl="0"/>
            <a:r>
              <a:rPr lang="hr-HR" sz="3200" b="0" dirty="0">
                <a:solidFill>
                  <a:srgbClr val="F7F3F3"/>
                </a:solidFill>
                <a:cs typeface="Times New Roman"/>
              </a:rPr>
              <a:t>U Bogu mom je snaga moja sva,</a:t>
            </a:r>
            <a:endParaRPr lang="sr-Latn-RS" sz="3200" dirty="0">
              <a:solidFill>
                <a:srgbClr val="000000"/>
              </a:solidFill>
              <a:cs typeface="Times New Roman"/>
            </a:endParaRPr>
          </a:p>
          <a:p>
            <a:pPr lvl="0"/>
            <a:r>
              <a:rPr lang="hr-HR" sz="3200" b="0" dirty="0">
                <a:solidFill>
                  <a:srgbClr val="F7F3F3"/>
                </a:solidFill>
                <a:cs typeface="Times New Roman"/>
              </a:rPr>
              <a:t>On je taj što zgazi neprijatelja!</a:t>
            </a:r>
            <a:endParaRPr lang="hr-HR" sz="3200" dirty="0">
              <a:solidFill>
                <a:srgbClr val="000000"/>
              </a:solidFill>
              <a:cs typeface="Times New Roman"/>
            </a:endParaRPr>
          </a:p>
          <a:p>
            <a:pPr lvl="0"/>
            <a:r>
              <a:rPr lang="hr-HR" sz="3200" b="0" dirty="0">
                <a:solidFill>
                  <a:srgbClr val="F7F3F3"/>
                </a:solidFill>
                <a:cs typeface="Times New Roman"/>
              </a:rPr>
              <a:t>Pjevam i kličem radosno</a:t>
            </a:r>
            <a:endParaRPr lang="hr-HR" sz="3200" dirty="0">
              <a:solidFill>
                <a:srgbClr val="000000"/>
              </a:solidFill>
              <a:cs typeface="Times New Roman"/>
            </a:endParaRPr>
          </a:p>
          <a:p>
            <a:pPr lvl="0"/>
            <a:r>
              <a:rPr lang="hr-HR" sz="3200" b="0" dirty="0">
                <a:solidFill>
                  <a:srgbClr val="F7F3F3"/>
                </a:solidFill>
                <a:cs typeface="Times New Roman"/>
              </a:rPr>
              <a:t>Krist je Kralj!</a:t>
            </a:r>
            <a:endParaRPr lang="hr-HR" sz="3200" dirty="0">
              <a:solidFill>
                <a:srgbClr val="000000"/>
              </a:solidFill>
              <a:cs typeface="Times New Roman"/>
            </a:endParaRPr>
          </a:p>
          <a:p>
            <a:pPr lvl="0"/>
            <a:r>
              <a:rPr lang="hr-HR" sz="3200" b="0" dirty="0">
                <a:solidFill>
                  <a:srgbClr val="F7F3F3"/>
                </a:solidFill>
                <a:cs typeface="Times New Roman"/>
              </a:rPr>
              <a:t>Jer On donese pobjedu</a:t>
            </a:r>
            <a:endParaRPr lang="hr-HR" sz="3200" dirty="0">
              <a:solidFill>
                <a:srgbClr val="000000"/>
              </a:solidFill>
              <a:cs typeface="Times New Roman"/>
            </a:endParaRPr>
          </a:p>
          <a:p>
            <a:pPr lvl="0"/>
            <a:r>
              <a:rPr lang="hr-HR" sz="3200" b="0" dirty="0">
                <a:solidFill>
                  <a:srgbClr val="F7F3F3"/>
                </a:solidFill>
                <a:cs typeface="Times New Roman"/>
              </a:rPr>
              <a:t>i oslobodi nas!</a:t>
            </a:r>
            <a:endParaRPr lang="hr-HR" sz="3200" dirty="0">
              <a:solidFill>
                <a:srgbClr val="000000"/>
              </a:solidFill>
              <a:cs typeface="Times New Roman"/>
            </a:endParaRPr>
          </a:p>
          <a:p>
            <a:pPr lvl="0"/>
            <a:r>
              <a:rPr lang="hr-HR" sz="3200" b="0" dirty="0">
                <a:solidFill>
                  <a:srgbClr val="F7F3F3"/>
                </a:solidFill>
                <a:cs typeface="Times New Roman"/>
              </a:rPr>
              <a:t>Njegova Riječ pobjedi sotonu,</a:t>
            </a:r>
            <a:endParaRPr lang="hr-HR" sz="3200" dirty="0">
              <a:solidFill>
                <a:srgbClr val="000000"/>
              </a:solidFill>
              <a:cs typeface="Times New Roman"/>
            </a:endParaRPr>
          </a:p>
          <a:p>
            <a:pPr lvl="0"/>
            <a:r>
              <a:rPr lang="hr-HR" sz="3200" b="0" dirty="0">
                <a:solidFill>
                  <a:srgbClr val="F7F3F3"/>
                </a:solidFill>
                <a:cs typeface="Times New Roman"/>
              </a:rPr>
              <a:t>i svi će vidjeti</a:t>
            </a:r>
            <a:endParaRPr lang="hr-HR" sz="3200" dirty="0">
              <a:solidFill>
                <a:srgbClr val="000000"/>
              </a:solidFill>
              <a:cs typeface="Times New Roman"/>
            </a:endParaRPr>
          </a:p>
          <a:p>
            <a:pPr lvl="0"/>
            <a:endParaRPr lang="hr-HR" sz="3200" b="0" dirty="0">
              <a:solidFill>
                <a:srgbClr val="F7F3F3"/>
              </a:solidFill>
              <a:cs typeface="Times New Roman"/>
            </a:endParaRPr>
          </a:p>
          <a:p>
            <a:pPr lvl="0"/>
            <a:r>
              <a:rPr lang="hr-HR" sz="3200" b="0" dirty="0">
                <a:solidFill>
                  <a:srgbClr val="F7F3F3"/>
                </a:solidFill>
                <a:cs typeface="Times New Roman"/>
              </a:rPr>
              <a:t>Da u Bogu mom je snaga moja sva,</a:t>
            </a:r>
            <a:endParaRPr lang="hr-HR" sz="3200" dirty="0">
              <a:solidFill>
                <a:srgbClr val="000000"/>
              </a:solidFill>
              <a:cs typeface="Times New Roman"/>
            </a:endParaRPr>
          </a:p>
          <a:p>
            <a:pPr lvl="0"/>
            <a:r>
              <a:rPr lang="hr-HR" sz="3200" b="0" dirty="0">
                <a:solidFill>
                  <a:srgbClr val="F7F3F3"/>
                </a:solidFill>
                <a:cs typeface="Times New Roman"/>
              </a:rPr>
              <a:t>On je taj što zgazi neprijatelja!</a:t>
            </a:r>
            <a:endParaRPr lang="hr-HR" sz="3200" dirty="0">
              <a:solidFill>
                <a:srgbClr val="000000"/>
              </a:solidFill>
              <a:cs typeface="Times New Roman"/>
            </a:endParaRPr>
          </a:p>
          <a:p>
            <a:pPr lvl="0"/>
            <a:r>
              <a:rPr lang="hr-HR" sz="3200" b="0" dirty="0">
                <a:solidFill>
                  <a:srgbClr val="F7F3F3"/>
                </a:solidFill>
                <a:cs typeface="Times New Roman"/>
              </a:rPr>
              <a:t>Pjevam i kličem radono</a:t>
            </a:r>
            <a:endParaRPr lang="hr-HR" sz="3200" dirty="0">
              <a:solidFill>
                <a:srgbClr val="000000"/>
              </a:solidFill>
              <a:cs typeface="Times New Roman"/>
            </a:endParaRPr>
          </a:p>
          <a:p>
            <a:pPr lvl="0"/>
            <a:r>
              <a:rPr lang="hr-HR" sz="3200" b="0" dirty="0">
                <a:solidFill>
                  <a:srgbClr val="F7F3F3"/>
                </a:solidFill>
                <a:cs typeface="Times New Roman"/>
              </a:rPr>
              <a:t>Krist je kralj!</a:t>
            </a:r>
            <a:endParaRPr lang="hr-HR" sz="3200" dirty="0">
              <a:solidFill>
                <a:srgbClr val="000000"/>
              </a:solidFill>
              <a:cs typeface="Times New Roman"/>
            </a:endParaRPr>
          </a:p>
          <a:p>
            <a:pPr marL="342900" indent="-342900" eaLnBrk="0" hangingPunct="0">
              <a:lnSpc>
                <a:spcPct val="80000"/>
              </a:lnSpc>
              <a:spcBef>
                <a:spcPct val="50000"/>
              </a:spcBef>
              <a:defRPr/>
            </a:pPr>
            <a:endParaRPr lang="hr-HR" sz="2400" b="0" dirty="0">
              <a:cs typeface="Times New Roman" pitchFamily="18" charset="0"/>
            </a:endParaRPr>
          </a:p>
          <a:p>
            <a:pPr marL="342900" indent="-342900" algn="ctr" eaLnBrk="0" hangingPunct="0">
              <a:lnSpc>
                <a:spcPct val="90000"/>
              </a:lnSpc>
              <a:spcBef>
                <a:spcPct val="20000"/>
              </a:spcBef>
              <a:defRPr/>
            </a:pPr>
            <a:endParaRPr lang="hr-HR" sz="2400" b="0" dirty="0">
              <a:effectLst>
                <a:outerShdw blurRad="38100" dist="38100" dir="2700000" algn="tl">
                  <a:srgbClr val="000000"/>
                </a:outerShdw>
              </a:effectLst>
              <a:latin typeface="Comic Sans MS" pitchFamily="66"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4"/>
          <p:cNvSpPr txBox="1">
            <a:spLocks noChangeArrowheads="1"/>
          </p:cNvSpPr>
          <p:nvPr/>
        </p:nvSpPr>
        <p:spPr bwMode="auto">
          <a:xfrm>
            <a:off x="228600" y="304800"/>
            <a:ext cx="8458200" cy="6821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spAutoFit/>
          </a:bodyPr>
          <a:lstStyle>
            <a:lvl1pPr eaLnBrk="0" hangingPunct="0">
              <a:defRPr sz="4400" b="1">
                <a:solidFill>
                  <a:schemeClr val="bg1"/>
                </a:solidFill>
                <a:latin typeface="Times New Roman" panose="02020603050405020304" pitchFamily="18" charset="0"/>
              </a:defRPr>
            </a:lvl1pPr>
            <a:lvl2pPr marL="742950" indent="-285750" eaLnBrk="0" hangingPunct="0">
              <a:defRPr sz="4400" b="1">
                <a:solidFill>
                  <a:schemeClr val="bg1"/>
                </a:solidFill>
                <a:latin typeface="Times New Roman" panose="02020603050405020304" pitchFamily="18" charset="0"/>
              </a:defRPr>
            </a:lvl2pPr>
            <a:lvl3pPr marL="1143000" indent="-228600" eaLnBrk="0" hangingPunct="0">
              <a:defRPr sz="4400" b="1">
                <a:solidFill>
                  <a:schemeClr val="bg1"/>
                </a:solidFill>
                <a:latin typeface="Times New Roman" panose="02020603050405020304" pitchFamily="18" charset="0"/>
              </a:defRPr>
            </a:lvl3pPr>
            <a:lvl4pPr marL="1600200" indent="-228600" eaLnBrk="0" hangingPunct="0">
              <a:defRPr sz="4400" b="1">
                <a:solidFill>
                  <a:schemeClr val="bg1"/>
                </a:solidFill>
                <a:latin typeface="Times New Roman" panose="02020603050405020304" pitchFamily="18" charset="0"/>
              </a:defRPr>
            </a:lvl4pPr>
            <a:lvl5pPr marL="2057400" indent="-228600" eaLnBrk="0" hangingPunct="0">
              <a:defRPr sz="4400" b="1">
                <a:solidFill>
                  <a:schemeClr val="bg1"/>
                </a:solidFill>
                <a:latin typeface="Times New Roman" panose="02020603050405020304" pitchFamily="18" charset="0"/>
              </a:defRPr>
            </a:lvl5pPr>
            <a:lvl6pPr marL="2514600" indent="-228600" eaLnBrk="0" fontAlgn="base" hangingPunct="0">
              <a:spcBef>
                <a:spcPct val="0"/>
              </a:spcBef>
              <a:spcAft>
                <a:spcPct val="0"/>
              </a:spcAft>
              <a:defRPr sz="4400" b="1">
                <a:solidFill>
                  <a:schemeClr val="bg1"/>
                </a:solidFill>
                <a:latin typeface="Times New Roman" panose="02020603050405020304" pitchFamily="18" charset="0"/>
              </a:defRPr>
            </a:lvl6pPr>
            <a:lvl7pPr marL="2971800" indent="-228600" eaLnBrk="0" fontAlgn="base" hangingPunct="0">
              <a:spcBef>
                <a:spcPct val="0"/>
              </a:spcBef>
              <a:spcAft>
                <a:spcPct val="0"/>
              </a:spcAft>
              <a:defRPr sz="4400" b="1">
                <a:solidFill>
                  <a:schemeClr val="bg1"/>
                </a:solidFill>
                <a:latin typeface="Times New Roman" panose="02020603050405020304" pitchFamily="18" charset="0"/>
              </a:defRPr>
            </a:lvl7pPr>
            <a:lvl8pPr marL="3429000" indent="-228600" eaLnBrk="0" fontAlgn="base" hangingPunct="0">
              <a:spcBef>
                <a:spcPct val="0"/>
              </a:spcBef>
              <a:spcAft>
                <a:spcPct val="0"/>
              </a:spcAft>
              <a:defRPr sz="4400" b="1">
                <a:solidFill>
                  <a:schemeClr val="bg1"/>
                </a:solidFill>
                <a:latin typeface="Times New Roman" panose="02020603050405020304" pitchFamily="18" charset="0"/>
              </a:defRPr>
            </a:lvl8pPr>
            <a:lvl9pPr marL="3886200" indent="-228600" eaLnBrk="0" fontAlgn="base" hangingPunct="0">
              <a:spcBef>
                <a:spcPct val="0"/>
              </a:spcBef>
              <a:spcAft>
                <a:spcPct val="0"/>
              </a:spcAft>
              <a:defRPr sz="4400" b="1">
                <a:solidFill>
                  <a:schemeClr val="bg1"/>
                </a:solidFill>
                <a:latin typeface="Times New Roman" panose="02020603050405020304" pitchFamily="18" charset="0"/>
              </a:defRPr>
            </a:lvl9pPr>
          </a:lstStyle>
          <a:p>
            <a:pPr eaLnBrk="1" hangingPunct="1"/>
            <a:r>
              <a:rPr lang="hr-HR" sz="2400" b="0" dirty="0">
                <a:cs typeface="Times New Roman" panose="02020603050405020304" pitchFamily="18" charset="0"/>
              </a:rPr>
              <a:t>LJEPOTA KRALJA MOG, VELIČANSTVENOG,</a:t>
            </a:r>
            <a:endParaRPr lang="sr-Latn-RS" sz="2400">
              <a:solidFill>
                <a:schemeClr val="tx1"/>
              </a:solidFill>
              <a:cs typeface="Times New Roman"/>
            </a:endParaRPr>
          </a:p>
          <a:p>
            <a:pPr eaLnBrk="1" hangingPunct="1"/>
            <a:r>
              <a:rPr lang="hr-HR" sz="2400" b="0" dirty="0">
                <a:cs typeface="Times New Roman" panose="02020603050405020304" pitchFamily="18" charset="0"/>
              </a:rPr>
              <a:t>ZEMLJU RADUJE, ZEMLJU RADUJE</a:t>
            </a:r>
            <a:endParaRPr lang="hr-HR" sz="2400" dirty="0">
              <a:solidFill>
                <a:schemeClr val="tx1"/>
              </a:solidFill>
              <a:cs typeface="Times New Roman"/>
            </a:endParaRPr>
          </a:p>
          <a:p>
            <a:pPr eaLnBrk="1" hangingPunct="1"/>
            <a:r>
              <a:rPr lang="hr-HR" sz="2400" b="0" dirty="0">
                <a:cs typeface="Times New Roman" panose="02020603050405020304" pitchFamily="18" charset="0"/>
              </a:rPr>
              <a:t>U SJAJ ZAODJEVEN,  TAMA UZMIČE, </a:t>
            </a:r>
            <a:endParaRPr lang="hr-HR" sz="2400" dirty="0">
              <a:solidFill>
                <a:schemeClr val="tx1"/>
              </a:solidFill>
              <a:cs typeface="Times New Roman"/>
            </a:endParaRPr>
          </a:p>
          <a:p>
            <a:pPr eaLnBrk="1" hangingPunct="1"/>
            <a:r>
              <a:rPr lang="hr-HR" sz="2400" b="0" dirty="0">
                <a:cs typeface="Times New Roman" panose="02020603050405020304" pitchFamily="18" charset="0"/>
              </a:rPr>
              <a:t>OD GLASA NJEGOVA DRHTI SVAKO ZLO.</a:t>
            </a:r>
            <a:endParaRPr lang="hr-HR" sz="2400" dirty="0">
              <a:solidFill>
                <a:schemeClr val="tx1"/>
              </a:solidFill>
              <a:cs typeface="Times New Roman"/>
            </a:endParaRPr>
          </a:p>
          <a:p>
            <a:pPr eaLnBrk="1" hangingPunct="1"/>
            <a:r>
              <a:rPr lang="hr-HR" sz="2400" b="0" dirty="0">
                <a:cs typeface="Times New Roman" panose="02020603050405020304" pitchFamily="18" charset="0"/>
              </a:rPr>
              <a:t>NAŠ BOG JE VELIK</a:t>
            </a:r>
            <a:endParaRPr lang="hr-HR" sz="2400" dirty="0">
              <a:solidFill>
                <a:schemeClr val="tx1"/>
              </a:solidFill>
              <a:cs typeface="Times New Roman"/>
            </a:endParaRPr>
          </a:p>
          <a:p>
            <a:pPr eaLnBrk="1" hangingPunct="1"/>
            <a:r>
              <a:rPr lang="hr-HR" sz="2400" b="0" dirty="0">
                <a:cs typeface="Times New Roman" panose="02020603050405020304" pitchFamily="18" charset="0"/>
              </a:rPr>
              <a:t> PJEVAJ S NAMA:  BOG JE VELIK </a:t>
            </a:r>
            <a:endParaRPr lang="hr-HR" sz="2400" dirty="0">
              <a:solidFill>
                <a:schemeClr val="tx1"/>
              </a:solidFill>
              <a:cs typeface="Times New Roman"/>
            </a:endParaRPr>
          </a:p>
          <a:p>
            <a:pPr eaLnBrk="1" hangingPunct="1"/>
            <a:r>
              <a:rPr lang="hr-HR" sz="2400" b="0" dirty="0">
                <a:cs typeface="Times New Roman" panose="02020603050405020304" pitchFamily="18" charset="0"/>
              </a:rPr>
              <a:t>I SVI ĆE VIDJETI </a:t>
            </a:r>
            <a:endParaRPr lang="hr-HR" sz="2400" dirty="0">
              <a:solidFill>
                <a:schemeClr val="tx1"/>
              </a:solidFill>
              <a:cs typeface="Times New Roman"/>
            </a:endParaRPr>
          </a:p>
          <a:p>
            <a:pPr eaLnBrk="1" hangingPunct="1"/>
            <a:r>
              <a:rPr lang="hr-HR" sz="2400" b="0" dirty="0">
                <a:cs typeface="Times New Roman" panose="02020603050405020304" pitchFamily="18" charset="0"/>
              </a:rPr>
              <a:t>NAŠ BOG JE VELIK</a:t>
            </a:r>
            <a:endParaRPr lang="hr-HR" sz="2400" dirty="0">
              <a:solidFill>
                <a:schemeClr val="tx1"/>
              </a:solidFill>
              <a:cs typeface="Times New Roman"/>
            </a:endParaRPr>
          </a:p>
          <a:p>
            <a:pPr eaLnBrk="1" hangingPunct="1"/>
            <a:endParaRPr lang="hr-HR" sz="2400" dirty="0">
              <a:solidFill>
                <a:schemeClr val="tx1"/>
              </a:solidFill>
              <a:cs typeface="Times New Roman"/>
            </a:endParaRPr>
          </a:p>
          <a:p>
            <a:pPr eaLnBrk="1" hangingPunct="1"/>
            <a:r>
              <a:rPr lang="hr-HR" sz="2400" b="0" dirty="0">
                <a:cs typeface="Times New Roman" panose="02020603050405020304" pitchFamily="18" charset="0"/>
              </a:rPr>
              <a:t>VJEČNO VLADA ON, U RUCI DRŽI SVE</a:t>
            </a:r>
            <a:endParaRPr lang="hr-HR" sz="2400" dirty="0">
              <a:solidFill>
                <a:schemeClr val="tx1"/>
              </a:solidFill>
              <a:cs typeface="Times New Roman"/>
            </a:endParaRPr>
          </a:p>
          <a:p>
            <a:pPr eaLnBrk="1" hangingPunct="1"/>
            <a:r>
              <a:rPr lang="hr-HR" sz="2400" b="0" dirty="0">
                <a:cs typeface="Times New Roman" panose="02020603050405020304" pitchFamily="18" charset="0"/>
              </a:rPr>
              <a:t> POČETAK JE I KRAJ, POČETAK JE I KRAJ</a:t>
            </a:r>
            <a:endParaRPr lang="hr-HR" sz="2400" dirty="0">
              <a:solidFill>
                <a:schemeClr val="tx1"/>
              </a:solidFill>
              <a:cs typeface="Times New Roman"/>
            </a:endParaRPr>
          </a:p>
          <a:p>
            <a:pPr eaLnBrk="1" hangingPunct="1"/>
            <a:r>
              <a:rPr lang="hr-HR" sz="2400" b="0" dirty="0">
                <a:cs typeface="Times New Roman" panose="02020603050405020304" pitchFamily="18" charset="0"/>
              </a:rPr>
              <a:t> TROJEDINI BOG,  OTAC, SIN I DUH </a:t>
            </a:r>
            <a:endParaRPr lang="hr-HR" sz="2400" dirty="0">
              <a:solidFill>
                <a:schemeClr val="tx1"/>
              </a:solidFill>
              <a:cs typeface="Times New Roman"/>
            </a:endParaRPr>
          </a:p>
          <a:p>
            <a:pPr eaLnBrk="1" hangingPunct="1"/>
            <a:r>
              <a:rPr lang="hr-HR" sz="2400" b="0" dirty="0">
                <a:cs typeface="Times New Roman" panose="02020603050405020304" pitchFamily="18" charset="0"/>
              </a:rPr>
              <a:t>JANJE JE I LAV, JANJE JE I LAV </a:t>
            </a:r>
            <a:endParaRPr lang="hr-HR" sz="2400" dirty="0">
              <a:solidFill>
                <a:schemeClr val="tx1"/>
              </a:solidFill>
              <a:cs typeface="Times New Roman"/>
            </a:endParaRPr>
          </a:p>
          <a:p>
            <a:pPr eaLnBrk="1" hangingPunct="1"/>
            <a:endParaRPr lang="hr-HR" sz="2400" dirty="0">
              <a:solidFill>
                <a:schemeClr val="tx1"/>
              </a:solidFill>
              <a:cs typeface="Times New Roman"/>
            </a:endParaRPr>
          </a:p>
          <a:p>
            <a:pPr eaLnBrk="1" hangingPunct="1"/>
            <a:r>
              <a:rPr lang="hr-HR" sz="2400" b="0" dirty="0">
                <a:cs typeface="Times New Roman" panose="02020603050405020304" pitchFamily="18" charset="0"/>
              </a:rPr>
              <a:t>IME NAJVEĆE  VRIJEDNO SLAVLJENJA</a:t>
            </a:r>
            <a:endParaRPr lang="hr-HR" sz="2400" dirty="0">
              <a:solidFill>
                <a:schemeClr val="tx1"/>
              </a:solidFill>
              <a:cs typeface="Times New Roman"/>
            </a:endParaRPr>
          </a:p>
          <a:p>
            <a:pPr eaLnBrk="1" hangingPunct="1"/>
            <a:r>
              <a:rPr lang="hr-HR" sz="2400" b="0" dirty="0">
                <a:cs typeface="Times New Roman" panose="02020603050405020304" pitchFamily="18" charset="0"/>
              </a:rPr>
              <a:t>SVIM SRCEM PJEVAM </a:t>
            </a:r>
            <a:endParaRPr lang="hr-HR" sz="2400" dirty="0">
              <a:solidFill>
                <a:schemeClr val="tx1"/>
              </a:solidFill>
              <a:cs typeface="Times New Roman"/>
            </a:endParaRPr>
          </a:p>
          <a:p>
            <a:pPr eaLnBrk="1" hangingPunct="1"/>
            <a:r>
              <a:rPr lang="hr-HR" sz="2400" b="0" dirty="0">
                <a:cs typeface="Times New Roman" panose="02020603050405020304" pitchFamily="18" charset="0"/>
              </a:rPr>
              <a:t> NAŠ BOG JE VELIK</a:t>
            </a:r>
            <a:endParaRPr lang="hr-HR" sz="2400" dirty="0">
              <a:solidFill>
                <a:schemeClr val="tx1"/>
              </a:solidFill>
              <a:cs typeface="Times New Roman"/>
            </a:endParaRPr>
          </a:p>
          <a:p>
            <a:pPr eaLnBrk="1" hangingPunct="1">
              <a:lnSpc>
                <a:spcPct val="70000"/>
              </a:lnSpc>
              <a:spcBef>
                <a:spcPct val="50000"/>
              </a:spcBef>
            </a:pPr>
            <a:endParaRPr lang="hr-HR" altLang="sr-Latn-RS" sz="2400" dirty="0">
              <a:cs typeface="Times New Roman" panose="02020603050405020304" pitchFamily="18" charset="0"/>
            </a:endParaRPr>
          </a:p>
        </p:txBody>
      </p:sp>
    </p:spTree>
    <p:extLst>
      <p:ext uri="{BB962C8B-B14F-4D97-AF65-F5344CB8AC3E}">
        <p14:creationId xmlns:p14="http://schemas.microsoft.com/office/powerpoint/2010/main" val="37954815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12" descr="00_3pr1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975" y="188913"/>
            <a:ext cx="4648200" cy="4652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2267" name="Text Box 11"/>
          <p:cNvSpPr txBox="1">
            <a:spLocks noChangeArrowheads="1"/>
          </p:cNvSpPr>
          <p:nvPr/>
        </p:nvSpPr>
        <p:spPr bwMode="auto">
          <a:xfrm>
            <a:off x="0" y="4941888"/>
            <a:ext cx="9144000" cy="1901825"/>
          </a:xfrm>
          <a:prstGeom prst="rect">
            <a:avLst/>
          </a:prstGeom>
          <a:noFill/>
          <a:ln w="9525">
            <a:noFill/>
            <a:miter lim="800000"/>
            <a:headEnd/>
            <a:tailEnd/>
          </a:ln>
          <a:effectLst/>
        </p:spPr>
        <p:txBody>
          <a:bodyPr>
            <a:spAutoFit/>
          </a:bodyPr>
          <a:lstStyle/>
          <a:p>
            <a:pPr algn="ctr">
              <a:lnSpc>
                <a:spcPct val="90000"/>
              </a:lnSpc>
              <a:defRPr/>
            </a:pPr>
            <a:r>
              <a:rPr lang="hr-HR">
                <a:effectLst>
                  <a:outerShdw blurRad="38100" dist="38100" dir="2700000" algn="tl">
                    <a:srgbClr val="000000"/>
                  </a:outerShdw>
                </a:effectLst>
                <a:latin typeface="Arial" charset="0"/>
              </a:rPr>
              <a:t>Vi pak ne dajte se zvati 'Rabbi',</a:t>
            </a:r>
          </a:p>
          <a:p>
            <a:pPr algn="ctr">
              <a:lnSpc>
                <a:spcPct val="90000"/>
              </a:lnSpc>
              <a:defRPr/>
            </a:pPr>
            <a:r>
              <a:rPr lang="hr-HR">
                <a:effectLst>
                  <a:outerShdw blurRad="38100" dist="38100" dir="2700000" algn="tl">
                    <a:srgbClr val="000000"/>
                  </a:outerShdw>
                </a:effectLst>
                <a:latin typeface="Arial" charset="0"/>
              </a:rPr>
              <a:t>jer jedan je učitelj vaš, a svi ste vi braća.</a:t>
            </a:r>
            <a:endParaRPr lang="it-IT">
              <a:effectLst>
                <a:outerShdw blurRad="38100" dist="38100" dir="2700000" algn="tl">
                  <a:srgbClr val="000000"/>
                </a:outerShdw>
              </a:effectLst>
              <a:latin typeface="Arial"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119B0F8A-F8AC-4060-8412-4C315AF1E562}"/>
              </a:ext>
            </a:extLst>
          </p:cNvPr>
          <p:cNvSpPr>
            <a:spLocks noGrp="1"/>
          </p:cNvSpPr>
          <p:nvPr>
            <p:ph idx="1"/>
          </p:nvPr>
        </p:nvSpPr>
        <p:spPr>
          <a:xfrm>
            <a:off x="704850" y="295275"/>
            <a:ext cx="7772400" cy="6086748"/>
          </a:xfrm>
        </p:spPr>
        <p:txBody>
          <a:bodyPr/>
          <a:lstStyle/>
          <a:p>
            <a:pPr algn="ctr">
              <a:buNone/>
            </a:pPr>
            <a:r>
              <a:rPr lang="hr-HR" dirty="0">
                <a:solidFill>
                  <a:srgbClr val="FFFFFF"/>
                </a:solidFill>
                <a:cs typeface="Times New Roman"/>
              </a:rPr>
              <a:t> I Primit ćete snagu,</a:t>
            </a:r>
            <a:r>
              <a:rPr lang="en-US" dirty="0">
                <a:latin typeface="+mn-ea"/>
                <a:cs typeface="+mn-ea"/>
              </a:rPr>
              <a:t/>
            </a:r>
            <a:br>
              <a:rPr lang="en-US" dirty="0">
                <a:latin typeface="+mn-ea"/>
                <a:cs typeface="+mn-ea"/>
              </a:rPr>
            </a:br>
            <a:r>
              <a:rPr lang="hr-HR" dirty="0">
                <a:solidFill>
                  <a:srgbClr val="FFFFFF"/>
                </a:solidFill>
                <a:cs typeface="Times New Roman"/>
              </a:rPr>
              <a:t> Duh Sveti sići će na vas,</a:t>
            </a:r>
            <a:r>
              <a:rPr lang="en-US" dirty="0">
                <a:latin typeface="+mn-ea"/>
                <a:cs typeface="+mn-ea"/>
              </a:rPr>
              <a:t/>
            </a:r>
            <a:br>
              <a:rPr lang="en-US" dirty="0">
                <a:latin typeface="+mn-ea"/>
                <a:cs typeface="+mn-ea"/>
              </a:rPr>
            </a:br>
            <a:r>
              <a:rPr lang="hr-HR" dirty="0">
                <a:solidFill>
                  <a:srgbClr val="FFFFFF"/>
                </a:solidFill>
                <a:cs typeface="Times New Roman"/>
              </a:rPr>
              <a:t> I bit ćete svjedoci,</a:t>
            </a:r>
            <a:r>
              <a:rPr lang="en-US" dirty="0">
                <a:latin typeface="+mn-ea"/>
                <a:cs typeface="+mn-ea"/>
              </a:rPr>
              <a:t/>
            </a:r>
            <a:br>
              <a:rPr lang="en-US" dirty="0">
                <a:latin typeface="+mn-ea"/>
                <a:cs typeface="+mn-ea"/>
              </a:rPr>
            </a:br>
            <a:r>
              <a:rPr lang="hr-HR" dirty="0">
                <a:solidFill>
                  <a:srgbClr val="FFFFFF"/>
                </a:solidFill>
                <a:cs typeface="Times New Roman"/>
              </a:rPr>
              <a:t> Sve do na kraj svijeta.</a:t>
            </a:r>
            <a:endParaRPr lang="en-US">
              <a:solidFill>
                <a:srgbClr val="FFFFFF"/>
              </a:solidFill>
              <a:cs typeface="Times New Roman"/>
            </a:endParaRPr>
          </a:p>
          <a:p>
            <a:pPr marL="0" algn="ctr">
              <a:buNone/>
            </a:pPr>
            <a:r>
              <a:rPr lang="hr-HR" dirty="0">
                <a:solidFill>
                  <a:srgbClr val="FFFFFF"/>
                </a:solidFill>
                <a:cs typeface="Times New Roman"/>
              </a:rPr>
              <a:t>Nakon muke i smrti Gospodina,</a:t>
            </a:r>
            <a:r>
              <a:rPr lang="en-US" dirty="0">
                <a:latin typeface="+mn-ea"/>
                <a:cs typeface="+mn-ea"/>
              </a:rPr>
              <a:t/>
            </a:r>
            <a:br>
              <a:rPr lang="en-US" dirty="0">
                <a:latin typeface="+mn-ea"/>
                <a:cs typeface="+mn-ea"/>
              </a:rPr>
            </a:br>
            <a:r>
              <a:rPr lang="hr-HR" dirty="0">
                <a:solidFill>
                  <a:srgbClr val="FFFFFF"/>
                </a:solidFill>
                <a:cs typeface="Times New Roman"/>
              </a:rPr>
              <a:t> Ukazao se učenicima,</a:t>
            </a:r>
            <a:r>
              <a:rPr lang="en-US" dirty="0">
                <a:latin typeface="+mn-ea"/>
                <a:cs typeface="+mn-ea"/>
              </a:rPr>
              <a:t/>
            </a:r>
            <a:br>
              <a:rPr lang="en-US" dirty="0">
                <a:latin typeface="+mn-ea"/>
                <a:cs typeface="+mn-ea"/>
              </a:rPr>
            </a:br>
            <a:r>
              <a:rPr lang="hr-HR" dirty="0">
                <a:solidFill>
                  <a:srgbClr val="FFFFFF"/>
                </a:solidFill>
                <a:cs typeface="Times New Roman"/>
              </a:rPr>
              <a:t> Reče: "Gledajte me i vjerujte!"</a:t>
            </a:r>
            <a:r>
              <a:rPr lang="en-US" dirty="0">
                <a:latin typeface="+mn-ea"/>
                <a:cs typeface="+mn-ea"/>
              </a:rPr>
              <a:t/>
            </a:r>
            <a:br>
              <a:rPr lang="en-US" dirty="0">
                <a:latin typeface="+mn-ea"/>
                <a:cs typeface="+mn-ea"/>
              </a:rPr>
            </a:br>
            <a:r>
              <a:rPr lang="hr-HR" dirty="0">
                <a:solidFill>
                  <a:srgbClr val="FFFFFF"/>
                </a:solidFill>
                <a:cs typeface="Times New Roman"/>
              </a:rPr>
              <a:t> I doći ćete tamo gdje sam Ja.</a:t>
            </a:r>
          </a:p>
          <a:p>
            <a:pPr marL="0" algn="ctr">
              <a:buNone/>
            </a:pPr>
            <a:r>
              <a:rPr lang="hr-HR" dirty="0">
                <a:solidFill>
                  <a:srgbClr val="FFFFFF"/>
                </a:solidFill>
                <a:cs typeface="Times New Roman"/>
              </a:rPr>
              <a:t>Isus bi na nebo Uznesen,</a:t>
            </a:r>
            <a:r>
              <a:rPr lang="en-US" dirty="0">
                <a:latin typeface="+mn-ea"/>
                <a:cs typeface="+mn-ea"/>
              </a:rPr>
              <a:t/>
            </a:r>
            <a:br>
              <a:rPr lang="en-US" dirty="0">
                <a:latin typeface="+mn-ea"/>
                <a:cs typeface="+mn-ea"/>
              </a:rPr>
            </a:br>
            <a:r>
              <a:rPr lang="hr-HR" dirty="0">
                <a:solidFill>
                  <a:srgbClr val="FFFFFF"/>
                </a:solidFill>
                <a:cs typeface="Times New Roman"/>
              </a:rPr>
              <a:t> Ali ostao je sa nama,</a:t>
            </a:r>
            <a:r>
              <a:rPr lang="en-US" dirty="0">
                <a:latin typeface="+mn-ea"/>
                <a:cs typeface="+mn-ea"/>
              </a:rPr>
              <a:t/>
            </a:r>
            <a:br>
              <a:rPr lang="en-US" dirty="0">
                <a:latin typeface="+mn-ea"/>
                <a:cs typeface="+mn-ea"/>
              </a:rPr>
            </a:br>
            <a:r>
              <a:rPr lang="hr-HR" dirty="0">
                <a:solidFill>
                  <a:srgbClr val="FFFFFF"/>
                </a:solidFill>
                <a:cs typeface="Times New Roman"/>
              </a:rPr>
              <a:t> Reče: "Idite u Jeruzalem!"</a:t>
            </a:r>
            <a:r>
              <a:rPr lang="en-US" dirty="0">
                <a:latin typeface="+mn-ea"/>
                <a:cs typeface="+mn-ea"/>
              </a:rPr>
              <a:t/>
            </a:r>
            <a:br>
              <a:rPr lang="en-US" dirty="0">
                <a:latin typeface="+mn-ea"/>
                <a:cs typeface="+mn-ea"/>
              </a:rPr>
            </a:br>
            <a:r>
              <a:rPr lang="hr-HR" dirty="0">
                <a:solidFill>
                  <a:srgbClr val="FFFFFF"/>
                </a:solidFill>
                <a:cs typeface="Times New Roman"/>
              </a:rPr>
              <a:t> I dovući ćete silu sa neba!</a:t>
            </a:r>
            <a:endParaRPr lang="en-US">
              <a:solidFill>
                <a:srgbClr val="FFFFFF"/>
              </a:solidFill>
              <a:cs typeface="Times New Roman"/>
            </a:endParaRPr>
          </a:p>
          <a:p>
            <a:pPr>
              <a:buNone/>
            </a:pPr>
            <a:endParaRPr lang="hr-HR" dirty="0">
              <a:cs typeface="Times New Roman"/>
            </a:endParaRPr>
          </a:p>
          <a:p>
            <a:pPr marL="0" indent="0">
              <a:buNone/>
            </a:pPr>
            <a:endParaRPr lang="hr-HR" dirty="0">
              <a:cs typeface="Times New Roman"/>
            </a:endParaRPr>
          </a:p>
        </p:txBody>
      </p:sp>
    </p:spTree>
    <p:extLst>
      <p:ext uri="{BB962C8B-B14F-4D97-AF65-F5344CB8AC3E}">
        <p14:creationId xmlns:p14="http://schemas.microsoft.com/office/powerpoint/2010/main" val="4077187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9" descr="verso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4075" y="260350"/>
            <a:ext cx="5040313" cy="441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16" name="Text Box 16"/>
          <p:cNvSpPr txBox="1">
            <a:spLocks noChangeArrowheads="1"/>
          </p:cNvSpPr>
          <p:nvPr/>
        </p:nvSpPr>
        <p:spPr bwMode="auto">
          <a:xfrm>
            <a:off x="395288" y="4724400"/>
            <a:ext cx="8351837" cy="1431925"/>
          </a:xfrm>
          <a:prstGeom prst="rect">
            <a:avLst/>
          </a:prstGeom>
          <a:noFill/>
          <a:ln w="9525">
            <a:noFill/>
            <a:miter lim="800000"/>
            <a:headEnd/>
            <a:tailEnd/>
          </a:ln>
          <a:effectLst/>
        </p:spPr>
        <p:txBody>
          <a:bodyPr>
            <a:spAutoFit/>
          </a:bodyPr>
          <a:lstStyle/>
          <a:p>
            <a:pPr algn="ctr">
              <a:defRPr/>
            </a:pPr>
            <a:r>
              <a:rPr lang="hr-HR">
                <a:effectLst>
                  <a:outerShdw blurRad="38100" dist="38100" dir="2700000" algn="tl">
                    <a:srgbClr val="000000"/>
                  </a:outerShdw>
                </a:effectLst>
                <a:latin typeface="Arial" charset="0"/>
              </a:rPr>
              <a:t>Isus prozbori mnoštvu i svojim učenicima:</a:t>
            </a:r>
            <a:r>
              <a:rPr lang="hr-HR">
                <a:latin typeface="Arial" charset="0"/>
              </a:rPr>
              <a:t> </a:t>
            </a:r>
            <a:endParaRPr lang="it-IT">
              <a:latin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D4507361-EFAD-4209-95E7-AA09D12DE6B3}"/>
              </a:ext>
            </a:extLst>
          </p:cNvPr>
          <p:cNvSpPr>
            <a:spLocks noGrp="1"/>
          </p:cNvSpPr>
          <p:nvPr>
            <p:ph idx="1"/>
          </p:nvPr>
        </p:nvSpPr>
        <p:spPr>
          <a:xfrm>
            <a:off x="685800" y="403641"/>
            <a:ext cx="7772400" cy="5933659"/>
          </a:xfrm>
        </p:spPr>
        <p:txBody>
          <a:bodyPr/>
          <a:lstStyle/>
          <a:p>
            <a:pPr marL="0" indent="0">
              <a:buNone/>
            </a:pPr>
            <a:r>
              <a:rPr lang="hr-HR" dirty="0">
                <a:cs typeface="Times New Roman"/>
              </a:rPr>
              <a:t>  </a:t>
            </a:r>
          </a:p>
          <a:p>
            <a:pPr algn="ctr">
              <a:buNone/>
            </a:pPr>
            <a:r>
              <a:rPr lang="hr-HR" dirty="0">
                <a:cs typeface="Times New Roman"/>
              </a:rPr>
              <a:t>   </a:t>
            </a:r>
            <a:r>
              <a:rPr lang="hr-HR" dirty="0">
                <a:solidFill>
                  <a:srgbClr val="FFFFFF"/>
                </a:solidFill>
                <a:cs typeface="Times New Roman"/>
              </a:rPr>
              <a:t> Gospodine smiluj se nama </a:t>
            </a:r>
          </a:p>
          <a:p>
            <a:pPr algn="ctr">
              <a:buNone/>
            </a:pPr>
            <a:r>
              <a:rPr lang="hr-HR" dirty="0">
                <a:solidFill>
                  <a:srgbClr val="FFFFFF"/>
                </a:solidFill>
                <a:cs typeface="Times New Roman"/>
              </a:rPr>
              <a:t>  Gospodine smiluj nam se</a:t>
            </a:r>
          </a:p>
          <a:p>
            <a:pPr algn="ctr">
              <a:buNone/>
            </a:pPr>
            <a:r>
              <a:rPr lang="hr-HR" dirty="0">
                <a:solidFill>
                  <a:srgbClr val="FFFFFF"/>
                </a:solidFill>
                <a:cs typeface="Times New Roman"/>
              </a:rPr>
              <a:t>Mi molimo Tebe da uđeš u naš život sav</a:t>
            </a:r>
          </a:p>
          <a:p>
            <a:pPr algn="ctr">
              <a:buNone/>
            </a:pPr>
            <a:r>
              <a:rPr lang="hr-HR" dirty="0">
                <a:solidFill>
                  <a:srgbClr val="FFFFFF"/>
                </a:solidFill>
                <a:cs typeface="Times New Roman"/>
              </a:rPr>
              <a:t> Mi molimo Tebe da uđeš u naš život sav </a:t>
            </a:r>
          </a:p>
          <a:p>
            <a:pPr algn="ctr">
              <a:buNone/>
            </a:pPr>
            <a:r>
              <a:rPr lang="hr-HR" dirty="0">
                <a:solidFill>
                  <a:srgbClr val="FFFFFF"/>
                </a:solidFill>
                <a:cs typeface="Times New Roman"/>
              </a:rPr>
              <a:t>  O Kriste naš smiluj se nama  </a:t>
            </a:r>
          </a:p>
          <a:p>
            <a:pPr algn="ctr">
              <a:buNone/>
            </a:pPr>
            <a:r>
              <a:rPr lang="hr-HR" dirty="0">
                <a:solidFill>
                  <a:srgbClr val="FFFFFF"/>
                </a:solidFill>
                <a:cs typeface="Times New Roman"/>
              </a:rPr>
              <a:t>O Kriste naš smiluj nam se </a:t>
            </a:r>
          </a:p>
          <a:p>
            <a:pPr algn="ctr">
              <a:buNone/>
            </a:pPr>
            <a:r>
              <a:rPr lang="hr-HR" dirty="0">
                <a:solidFill>
                  <a:srgbClr val="FFFFFF"/>
                </a:solidFill>
                <a:cs typeface="Times New Roman"/>
              </a:rPr>
              <a:t>Mi molimo Tebe da uđeš u naš život sav</a:t>
            </a:r>
          </a:p>
          <a:p>
            <a:pPr algn="ctr">
              <a:buNone/>
            </a:pPr>
            <a:r>
              <a:rPr lang="hr-HR" dirty="0">
                <a:solidFill>
                  <a:srgbClr val="FFFFFF"/>
                </a:solidFill>
                <a:cs typeface="Times New Roman"/>
              </a:rPr>
              <a:t> Mi molimo Tebe da uđeš u naš život sav </a:t>
            </a:r>
          </a:p>
        </p:txBody>
      </p:sp>
    </p:spTree>
    <p:extLst>
      <p:ext uri="{BB962C8B-B14F-4D97-AF65-F5344CB8AC3E}">
        <p14:creationId xmlns:p14="http://schemas.microsoft.com/office/powerpoint/2010/main" val="3246475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A545ADA9-1390-4DFB-80A5-896EA695BD18}"/>
              </a:ext>
            </a:extLst>
          </p:cNvPr>
          <p:cNvSpPr>
            <a:spLocks noGrp="1"/>
          </p:cNvSpPr>
          <p:nvPr>
            <p:ph idx="1"/>
          </p:nvPr>
        </p:nvSpPr>
        <p:spPr>
          <a:xfrm>
            <a:off x="685800" y="293688"/>
            <a:ext cx="7772400" cy="6393896"/>
          </a:xfrm>
        </p:spPr>
        <p:txBody>
          <a:bodyPr/>
          <a:lstStyle/>
          <a:p>
            <a:pPr marL="0" indent="0" algn="ctr">
              <a:buNone/>
            </a:pPr>
            <a:r>
              <a:rPr lang="hr-HR" dirty="0">
                <a:solidFill>
                  <a:srgbClr val="FFFFFF"/>
                </a:solidFill>
              </a:rPr>
              <a:t>Slavu tvog imena vikat ću sa krovova</a:t>
            </a:r>
            <a:endParaRPr lang="sr-Latn-RS">
              <a:solidFill>
                <a:srgbClr val="FFFFFF"/>
              </a:solidFill>
              <a:cs typeface="Times New Roman"/>
            </a:endParaRPr>
          </a:p>
          <a:p>
            <a:pPr marL="0" indent="0" algn="ctr">
              <a:buNone/>
            </a:pPr>
            <a:r>
              <a:rPr lang="hr-HR" dirty="0">
                <a:solidFill>
                  <a:srgbClr val="FFFFFF"/>
                </a:solidFill>
              </a:rPr>
              <a:t>jer ja sam tvoj ja sam tvoj</a:t>
            </a:r>
            <a:endParaRPr lang="hr-HR" dirty="0">
              <a:solidFill>
                <a:srgbClr val="FFFFFF"/>
              </a:solidFill>
              <a:cs typeface="Times New Roman"/>
            </a:endParaRPr>
          </a:p>
          <a:p>
            <a:pPr marL="0" indent="0" algn="ctr">
              <a:buNone/>
            </a:pPr>
            <a:r>
              <a:rPr lang="hr-HR" dirty="0">
                <a:solidFill>
                  <a:srgbClr val="FFFFFF"/>
                </a:solidFill>
              </a:rPr>
              <a:t>Sve što je u meni dajem tvojoj ljubavi</a:t>
            </a:r>
            <a:endParaRPr lang="hr-HR" dirty="0">
              <a:solidFill>
                <a:srgbClr val="FFFFFF"/>
              </a:solidFill>
              <a:cs typeface="Times New Roman"/>
            </a:endParaRPr>
          </a:p>
          <a:p>
            <a:pPr marL="0" indent="0" algn="ctr">
              <a:buNone/>
            </a:pPr>
            <a:r>
              <a:rPr lang="hr-HR" dirty="0">
                <a:solidFill>
                  <a:srgbClr val="FFFFFF"/>
                </a:solidFill>
              </a:rPr>
              <a:t>Jer ja sam tvoj ja sam tvoj</a:t>
            </a:r>
            <a:endParaRPr lang="hr-HR" dirty="0">
              <a:solidFill>
                <a:srgbClr val="FFFFFF"/>
              </a:solidFill>
              <a:cs typeface="Times New Roman"/>
            </a:endParaRPr>
          </a:p>
          <a:p>
            <a:pPr marL="0" indent="0" algn="ctr">
              <a:buNone/>
            </a:pPr>
            <a:r>
              <a:rPr lang="hr-HR" dirty="0">
                <a:solidFill>
                  <a:srgbClr val="FFFFFF"/>
                </a:solidFill>
              </a:rPr>
              <a:t>Evo me ja Tebi pružam ruke</a:t>
            </a:r>
            <a:endParaRPr lang="hr-HR" dirty="0">
              <a:solidFill>
                <a:srgbClr val="FFFFFF"/>
              </a:solidFill>
              <a:cs typeface="Times New Roman"/>
            </a:endParaRPr>
          </a:p>
          <a:p>
            <a:pPr marL="0" indent="0" algn="ctr">
              <a:buNone/>
            </a:pPr>
            <a:r>
              <a:rPr lang="hr-HR" dirty="0">
                <a:solidFill>
                  <a:srgbClr val="FFFFFF"/>
                </a:solidFill>
              </a:rPr>
              <a:t>Ti si Bog i Sin i vladar vjekova</a:t>
            </a:r>
            <a:endParaRPr lang="hr-HR" dirty="0">
              <a:solidFill>
                <a:srgbClr val="FFFFFF"/>
              </a:solidFill>
              <a:cs typeface="Times New Roman"/>
            </a:endParaRPr>
          </a:p>
          <a:p>
            <a:pPr marL="0" indent="0" algn="ctr">
              <a:buNone/>
            </a:pPr>
            <a:r>
              <a:rPr lang="hr-HR" dirty="0">
                <a:solidFill>
                  <a:srgbClr val="FFFFFF"/>
                </a:solidFill>
              </a:rPr>
              <a:t>Vladar vjekova</a:t>
            </a:r>
            <a:endParaRPr lang="hr-HR" dirty="0">
              <a:solidFill>
                <a:srgbClr val="FFFFFF"/>
              </a:solidFill>
              <a:cs typeface="Times New Roman"/>
            </a:endParaRPr>
          </a:p>
          <a:p>
            <a:pPr marL="0" indent="0" algn="ctr">
              <a:buNone/>
            </a:pPr>
            <a:r>
              <a:rPr lang="hr-HR" dirty="0">
                <a:solidFill>
                  <a:srgbClr val="FFFFFF"/>
                </a:solidFill>
              </a:rPr>
              <a:t>Slavu tvog imena vikat ću sa krovova</a:t>
            </a:r>
            <a:endParaRPr lang="hr-HR" dirty="0">
              <a:solidFill>
                <a:srgbClr val="FFFFFF"/>
              </a:solidFill>
              <a:cs typeface="Times New Roman"/>
            </a:endParaRPr>
          </a:p>
          <a:p>
            <a:pPr marL="0" indent="0" algn="ctr">
              <a:buNone/>
            </a:pPr>
            <a:r>
              <a:rPr lang="hr-HR" dirty="0">
                <a:solidFill>
                  <a:srgbClr val="FFFFFF"/>
                </a:solidFill>
              </a:rPr>
              <a:t> jer ja sam tvoj ja sam tvoj</a:t>
            </a:r>
            <a:endParaRPr lang="hr-HR" dirty="0">
              <a:solidFill>
                <a:srgbClr val="FFFFFF"/>
              </a:solidFill>
              <a:cs typeface="Times New Roman"/>
            </a:endParaRPr>
          </a:p>
          <a:p>
            <a:pPr marL="0" indent="0" algn="ctr">
              <a:buNone/>
            </a:pPr>
            <a:r>
              <a:rPr lang="hr-HR" dirty="0">
                <a:solidFill>
                  <a:srgbClr val="FFFFFF"/>
                </a:solidFill>
              </a:rPr>
              <a:t>Sve što je u meni dajem tvojoj ljubavi</a:t>
            </a:r>
            <a:endParaRPr lang="hr-HR" dirty="0">
              <a:solidFill>
                <a:srgbClr val="FFFFFF"/>
              </a:solidFill>
              <a:cs typeface="Times New Roman"/>
            </a:endParaRPr>
          </a:p>
          <a:p>
            <a:pPr marL="0" indent="0" algn="ctr">
              <a:buNone/>
            </a:pPr>
            <a:r>
              <a:rPr lang="hr-HR" dirty="0">
                <a:solidFill>
                  <a:srgbClr val="FFFFFF"/>
                </a:solidFill>
              </a:rPr>
              <a:t>Jer ja sam tvoj ja sam tvoj</a:t>
            </a:r>
            <a:endParaRPr lang="hr-HR" dirty="0">
              <a:solidFill>
                <a:srgbClr val="FFFFFF"/>
              </a:solidFill>
              <a:cs typeface="Times New Roman"/>
            </a:endParaRPr>
          </a:p>
        </p:txBody>
      </p:sp>
    </p:spTree>
    <p:extLst>
      <p:ext uri="{BB962C8B-B14F-4D97-AF65-F5344CB8AC3E}">
        <p14:creationId xmlns:p14="http://schemas.microsoft.com/office/powerpoint/2010/main" val="1405783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2 Imagen"/>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0"/>
            <a:ext cx="6932612"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CuadroTexto"/>
          <p:cNvSpPr txBox="1">
            <a:spLocks noChangeArrowheads="1"/>
          </p:cNvSpPr>
          <p:nvPr/>
        </p:nvSpPr>
        <p:spPr bwMode="auto">
          <a:xfrm>
            <a:off x="684213" y="260350"/>
            <a:ext cx="8170862" cy="5600700"/>
          </a:xfrm>
          <a:prstGeom prst="rect">
            <a:avLst/>
          </a:prstGeom>
          <a:solidFill>
            <a:srgbClr val="FFFFFF">
              <a:alpha val="6509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400" b="1">
                <a:solidFill>
                  <a:schemeClr val="bg1"/>
                </a:solidFill>
                <a:latin typeface="Times New Roman" panose="02020603050405020304" pitchFamily="18" charset="0"/>
              </a:defRPr>
            </a:lvl1pPr>
            <a:lvl2pPr marL="742950" indent="-285750" eaLnBrk="0" hangingPunct="0">
              <a:defRPr sz="4400" b="1">
                <a:solidFill>
                  <a:schemeClr val="bg1"/>
                </a:solidFill>
                <a:latin typeface="Times New Roman" panose="02020603050405020304" pitchFamily="18" charset="0"/>
              </a:defRPr>
            </a:lvl2pPr>
            <a:lvl3pPr marL="1143000" indent="-228600" eaLnBrk="0" hangingPunct="0">
              <a:defRPr sz="4400" b="1">
                <a:solidFill>
                  <a:schemeClr val="bg1"/>
                </a:solidFill>
                <a:latin typeface="Times New Roman" panose="02020603050405020304" pitchFamily="18" charset="0"/>
              </a:defRPr>
            </a:lvl3pPr>
            <a:lvl4pPr marL="1600200" indent="-228600" eaLnBrk="0" hangingPunct="0">
              <a:defRPr sz="4400" b="1">
                <a:solidFill>
                  <a:schemeClr val="bg1"/>
                </a:solidFill>
                <a:latin typeface="Times New Roman" panose="02020603050405020304" pitchFamily="18" charset="0"/>
              </a:defRPr>
            </a:lvl4pPr>
            <a:lvl5pPr marL="2057400" indent="-228600" eaLnBrk="0" hangingPunct="0">
              <a:defRPr sz="4400" b="1">
                <a:solidFill>
                  <a:schemeClr val="bg1"/>
                </a:solidFill>
                <a:latin typeface="Times New Roman" panose="02020603050405020304" pitchFamily="18" charset="0"/>
              </a:defRPr>
            </a:lvl5pPr>
            <a:lvl6pPr marL="2514600" indent="-228600" eaLnBrk="0" fontAlgn="base" hangingPunct="0">
              <a:spcBef>
                <a:spcPct val="0"/>
              </a:spcBef>
              <a:spcAft>
                <a:spcPct val="0"/>
              </a:spcAft>
              <a:defRPr sz="4400" b="1">
                <a:solidFill>
                  <a:schemeClr val="bg1"/>
                </a:solidFill>
                <a:latin typeface="Times New Roman" panose="02020603050405020304" pitchFamily="18" charset="0"/>
              </a:defRPr>
            </a:lvl6pPr>
            <a:lvl7pPr marL="2971800" indent="-228600" eaLnBrk="0" fontAlgn="base" hangingPunct="0">
              <a:spcBef>
                <a:spcPct val="0"/>
              </a:spcBef>
              <a:spcAft>
                <a:spcPct val="0"/>
              </a:spcAft>
              <a:defRPr sz="4400" b="1">
                <a:solidFill>
                  <a:schemeClr val="bg1"/>
                </a:solidFill>
                <a:latin typeface="Times New Roman" panose="02020603050405020304" pitchFamily="18" charset="0"/>
              </a:defRPr>
            </a:lvl7pPr>
            <a:lvl8pPr marL="3429000" indent="-228600" eaLnBrk="0" fontAlgn="base" hangingPunct="0">
              <a:spcBef>
                <a:spcPct val="0"/>
              </a:spcBef>
              <a:spcAft>
                <a:spcPct val="0"/>
              </a:spcAft>
              <a:defRPr sz="4400" b="1">
                <a:solidFill>
                  <a:schemeClr val="bg1"/>
                </a:solidFill>
                <a:latin typeface="Times New Roman" panose="02020603050405020304" pitchFamily="18" charset="0"/>
              </a:defRPr>
            </a:lvl8pPr>
            <a:lvl9pPr marL="3886200" indent="-228600" eaLnBrk="0" fontAlgn="base" hangingPunct="0">
              <a:spcBef>
                <a:spcPct val="0"/>
              </a:spcBef>
              <a:spcAft>
                <a:spcPct val="0"/>
              </a:spcAft>
              <a:defRPr sz="4400" b="1">
                <a:solidFill>
                  <a:schemeClr val="bg1"/>
                </a:solidFill>
                <a:latin typeface="Times New Roman" panose="02020603050405020304" pitchFamily="18" charset="0"/>
              </a:defRPr>
            </a:lvl9pPr>
          </a:lstStyle>
          <a:p>
            <a:r>
              <a:rPr lang="es-ES" altLang="en-US" sz="2600" b="0">
                <a:solidFill>
                  <a:schemeClr val="tx1"/>
                </a:solidFill>
                <a:latin typeface="Arial Rounded MT Bold" panose="020F0704030504030204" pitchFamily="34" charset="0"/>
              </a:rPr>
              <a:t>M</a:t>
            </a:r>
            <a:r>
              <a:rPr lang="hr-HR" altLang="en-US" sz="2600" b="0">
                <a:solidFill>
                  <a:schemeClr val="tx1"/>
                </a:solidFill>
                <a:latin typeface="Arial" panose="020B0604020202020204" pitchFamily="34" charset="0"/>
              </a:rPr>
              <a:t>a</a:t>
            </a:r>
            <a:r>
              <a:rPr lang="es-ES" altLang="en-US" sz="2600" b="0">
                <a:solidFill>
                  <a:schemeClr val="tx1"/>
                </a:solidFill>
                <a:latin typeface="Arial Rounded MT Bold" panose="020F0704030504030204" pitchFamily="34" charset="0"/>
              </a:rPr>
              <a:t>l 1:14b-2:2b,8-10 </a:t>
            </a:r>
            <a:r>
              <a:rPr lang="hr-HR" altLang="en-US" sz="2400" b="0">
                <a:solidFill>
                  <a:schemeClr val="tx1"/>
                </a:solidFill>
                <a:latin typeface="Arial Rounded MT Bold" panose="020F0704030504030204" pitchFamily="34" charset="0"/>
              </a:rPr>
              <a:t>Ja sam velik kralj - govori Gospodin nad vojskama - i strašno je ime moje među narodima. A sad vas opominjem, svećenici!</a:t>
            </a:r>
          </a:p>
          <a:p>
            <a:r>
              <a:rPr lang="hr-HR" altLang="en-US" sz="2400" b="0">
                <a:solidFill>
                  <a:schemeClr val="tx1"/>
                </a:solidFill>
                <a:latin typeface="Arial Rounded MT Bold" panose="020F0704030504030204" pitchFamily="34" charset="0"/>
              </a:rPr>
              <a:t>Ako ne budete poslušali, ako ne budete</a:t>
            </a:r>
          </a:p>
          <a:p>
            <a:r>
              <a:rPr lang="hr-HR" altLang="en-US" sz="2400" b="0">
                <a:solidFill>
                  <a:schemeClr val="tx1"/>
                </a:solidFill>
                <a:latin typeface="Arial Rounded MT Bold" panose="020F0704030504030204" pitchFamily="34" charset="0"/>
              </a:rPr>
              <a:t>k srcu uzeli da proslavite ime moje - govori</a:t>
            </a:r>
          </a:p>
          <a:p>
            <a:r>
              <a:rPr lang="hr-HR" altLang="en-US" sz="2400" b="0">
                <a:solidFill>
                  <a:schemeClr val="tx1"/>
                </a:solidFill>
                <a:latin typeface="Arial Rounded MT Bold" panose="020F0704030504030204" pitchFamily="34" charset="0"/>
              </a:rPr>
              <a:t>Gospodin nad vojskama - kletvu ću</a:t>
            </a:r>
          </a:p>
          <a:p>
            <a:r>
              <a:rPr lang="hr-HR" altLang="en-US" sz="2400" b="0">
                <a:solidFill>
                  <a:schemeClr val="tx1"/>
                </a:solidFill>
                <a:latin typeface="Arial Rounded MT Bold" panose="020F0704030504030204" pitchFamily="34" charset="0"/>
              </a:rPr>
              <a:t>na vas svaliti.</a:t>
            </a:r>
          </a:p>
          <a:p>
            <a:r>
              <a:rPr lang="hr-HR" altLang="en-US" sz="2400" b="0">
                <a:solidFill>
                  <a:schemeClr val="tx1"/>
                </a:solidFill>
                <a:latin typeface="Arial Rounded MT Bold" panose="020F0704030504030204" pitchFamily="34" charset="0"/>
              </a:rPr>
              <a:t>Vi ste s puta zašli, učinili ste da se mnogi o zakon spotiču, raskinuli ste savez Levijev - govori Gospodin nad vojskama. Zato učinih da vas preziru i ponizuju svi narodi jer se putova mojih vi držali niste, nego ste bili pristrani primjenjujući zakon. Nemamo li svi jednog Oca? Nije li nas jedan Bog stvorio? Zašto smo onda jedan drugome nevjerni te skvmimo savez svojih otaca? </a:t>
            </a:r>
            <a:endParaRPr lang="it-IT" altLang="en-US" sz="2400" b="0">
              <a:solidFill>
                <a:schemeClr val="tx1"/>
              </a:solidFill>
              <a:latin typeface="Arial Rounded MT Bold" panose="020F0704030504030204" pitchFamily="34" charset="0"/>
            </a:endParaRPr>
          </a:p>
        </p:txBody>
      </p:sp>
      <p:sp>
        <p:nvSpPr>
          <p:cNvPr id="4" name="3 Rectángulo"/>
          <p:cNvSpPr>
            <a:spLocks noChangeArrowheads="1"/>
          </p:cNvSpPr>
          <p:nvPr/>
        </p:nvSpPr>
        <p:spPr bwMode="auto">
          <a:xfrm>
            <a:off x="611188" y="6283325"/>
            <a:ext cx="8416925" cy="457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400" b="1">
                <a:solidFill>
                  <a:schemeClr val="bg1"/>
                </a:solidFill>
                <a:latin typeface="Times New Roman" panose="02020603050405020304" pitchFamily="18" charset="0"/>
              </a:defRPr>
            </a:lvl1pPr>
            <a:lvl2pPr marL="742950" indent="-285750" eaLnBrk="0" hangingPunct="0">
              <a:defRPr sz="4400" b="1">
                <a:solidFill>
                  <a:schemeClr val="bg1"/>
                </a:solidFill>
                <a:latin typeface="Times New Roman" panose="02020603050405020304" pitchFamily="18" charset="0"/>
              </a:defRPr>
            </a:lvl2pPr>
            <a:lvl3pPr marL="1143000" indent="-228600" eaLnBrk="0" hangingPunct="0">
              <a:defRPr sz="4400" b="1">
                <a:solidFill>
                  <a:schemeClr val="bg1"/>
                </a:solidFill>
                <a:latin typeface="Times New Roman" panose="02020603050405020304" pitchFamily="18" charset="0"/>
              </a:defRPr>
            </a:lvl3pPr>
            <a:lvl4pPr marL="1600200" indent="-228600" eaLnBrk="0" hangingPunct="0">
              <a:defRPr sz="4400" b="1">
                <a:solidFill>
                  <a:schemeClr val="bg1"/>
                </a:solidFill>
                <a:latin typeface="Times New Roman" panose="02020603050405020304" pitchFamily="18" charset="0"/>
              </a:defRPr>
            </a:lvl4pPr>
            <a:lvl5pPr marL="2057400" indent="-228600" eaLnBrk="0" hangingPunct="0">
              <a:defRPr sz="4400" b="1">
                <a:solidFill>
                  <a:schemeClr val="bg1"/>
                </a:solidFill>
                <a:latin typeface="Times New Roman" panose="02020603050405020304" pitchFamily="18" charset="0"/>
              </a:defRPr>
            </a:lvl5pPr>
            <a:lvl6pPr marL="2514600" indent="-228600" eaLnBrk="0" fontAlgn="base" hangingPunct="0">
              <a:spcBef>
                <a:spcPct val="0"/>
              </a:spcBef>
              <a:spcAft>
                <a:spcPct val="0"/>
              </a:spcAft>
              <a:defRPr sz="4400" b="1">
                <a:solidFill>
                  <a:schemeClr val="bg1"/>
                </a:solidFill>
                <a:latin typeface="Times New Roman" panose="02020603050405020304" pitchFamily="18" charset="0"/>
              </a:defRPr>
            </a:lvl6pPr>
            <a:lvl7pPr marL="2971800" indent="-228600" eaLnBrk="0" fontAlgn="base" hangingPunct="0">
              <a:spcBef>
                <a:spcPct val="0"/>
              </a:spcBef>
              <a:spcAft>
                <a:spcPct val="0"/>
              </a:spcAft>
              <a:defRPr sz="4400" b="1">
                <a:solidFill>
                  <a:schemeClr val="bg1"/>
                </a:solidFill>
                <a:latin typeface="Times New Roman" panose="02020603050405020304" pitchFamily="18" charset="0"/>
              </a:defRPr>
            </a:lvl7pPr>
            <a:lvl8pPr marL="3429000" indent="-228600" eaLnBrk="0" fontAlgn="base" hangingPunct="0">
              <a:spcBef>
                <a:spcPct val="0"/>
              </a:spcBef>
              <a:spcAft>
                <a:spcPct val="0"/>
              </a:spcAft>
              <a:defRPr sz="4400" b="1">
                <a:solidFill>
                  <a:schemeClr val="bg1"/>
                </a:solidFill>
                <a:latin typeface="Times New Roman" panose="02020603050405020304" pitchFamily="18" charset="0"/>
              </a:defRPr>
            </a:lvl8pPr>
            <a:lvl9pPr marL="3886200" indent="-228600" eaLnBrk="0" fontAlgn="base" hangingPunct="0">
              <a:spcBef>
                <a:spcPct val="0"/>
              </a:spcBef>
              <a:spcAft>
                <a:spcPct val="0"/>
              </a:spcAft>
              <a:defRPr sz="4400" b="1">
                <a:solidFill>
                  <a:schemeClr val="bg1"/>
                </a:solidFill>
                <a:latin typeface="Times New Roman" panose="02020603050405020304" pitchFamily="18" charset="0"/>
              </a:defRPr>
            </a:lvl9pPr>
          </a:lstStyle>
          <a:p>
            <a:pPr algn="ctr"/>
            <a:r>
              <a:rPr lang="hr-HR" altLang="en-US" sz="2400">
                <a:solidFill>
                  <a:schemeClr val="tx1"/>
                </a:solidFill>
                <a:latin typeface="Arial" panose="020B0604020202020204" pitchFamily="34" charset="0"/>
              </a:rPr>
              <a:t>Zašto mi pogazišmo Savez naših otaca?</a:t>
            </a:r>
            <a:r>
              <a:rPr lang="hr-HR" altLang="en-US" sz="2400">
                <a:solidFill>
                  <a:schemeClr val="tx1"/>
                </a:solidFill>
                <a:latin typeface="Times" panose="02020603050405020304" pitchFamily="18" charset="0"/>
              </a:rPr>
              <a:t> </a:t>
            </a:r>
            <a:endParaRPr lang="ca-ES" altLang="en-US" sz="2400">
              <a:solidFill>
                <a:schemeClr val="tx1"/>
              </a:solidFill>
              <a:latin typeface="Times" panose="02020603050405020304" pitchFamily="18" charset="0"/>
            </a:endParaRPr>
          </a:p>
        </p:txBody>
      </p:sp>
      <p:sp>
        <p:nvSpPr>
          <p:cNvPr id="5125" name="WordArt 5"/>
          <p:cNvSpPr>
            <a:spLocks noChangeArrowheads="1" noChangeShapeType="1" noTextEdit="1"/>
          </p:cNvSpPr>
          <p:nvPr/>
        </p:nvSpPr>
        <p:spPr bwMode="auto">
          <a:xfrm>
            <a:off x="3276600" y="2565400"/>
            <a:ext cx="3600450" cy="360363"/>
          </a:xfrm>
          <a:prstGeom prst="rect">
            <a:avLst/>
          </a:prstGeom>
        </p:spPr>
        <p:txBody>
          <a:bodyPr wrap="none" fromWordArt="1">
            <a:prstTxWarp prst="textPlain">
              <a:avLst>
                <a:gd name="adj" fmla="val 50000"/>
              </a:avLst>
            </a:prstTxWarp>
          </a:bodyPr>
          <a:lstStyle/>
          <a:p>
            <a:pPr algn="ctr"/>
            <a:r>
              <a:rPr lang="en-US" sz="3600" kern="10">
                <a:ln w="9525">
                  <a:solidFill>
                    <a:srgbClr val="000080"/>
                  </a:solidFill>
                  <a:round/>
                  <a:headEnd/>
                  <a:tailEnd/>
                </a:ln>
                <a:solidFill>
                  <a:srgbClr val="FF0000"/>
                </a:solidFill>
                <a:latin typeface="Arial Black" panose="020B0A04020102020204" pitchFamily="34" charset="0"/>
              </a:rPr>
              <a:t>BIBLIJA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6750"/>
                                        <p:tgtEl>
                                          <p:spTgt spid="4"/>
                                        </p:tgtEl>
                                      </p:cBhvr>
                                    </p:animEffect>
                                  </p:childTnLst>
                                </p:cTn>
                              </p:par>
                            </p:childTnLst>
                          </p:cTn>
                        </p:par>
                        <p:par>
                          <p:cTn id="8" fill="hold" nodeType="afterGroup">
                            <p:stCondLst>
                              <p:cond delay="675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6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6" descr="C:\Documents and Settings\pc\Mis documentos\Asuntxu\_Presentaciones\Religiosas\JOAN\OTOÑO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Text Box 3"/>
          <p:cNvSpPr txBox="1">
            <a:spLocks noChangeArrowheads="1"/>
          </p:cNvSpPr>
          <p:nvPr/>
        </p:nvSpPr>
        <p:spPr bwMode="auto">
          <a:xfrm>
            <a:off x="76200" y="76200"/>
            <a:ext cx="3878263" cy="914400"/>
          </a:xfrm>
          <a:prstGeom prst="rect">
            <a:avLst/>
          </a:prstGeom>
          <a:noFill/>
          <a:ln>
            <a:noFill/>
          </a:ln>
          <a:effectLst>
            <a:outerShdw dist="45791" dir="3378596" algn="ctr" rotWithShape="0">
              <a:schemeClr val="tx1">
                <a:alpha val="50000"/>
              </a:schemeClr>
            </a:outerShdw>
          </a:effectLst>
          <a:extLst/>
        </p:spPr>
        <p:txBody>
          <a:bodyPr wrap="none">
            <a:spAutoFit/>
          </a:bodyPr>
          <a:lstStyle/>
          <a:p>
            <a:pPr eaLnBrk="0" hangingPunct="0">
              <a:defRPr/>
            </a:pPr>
            <a:r>
              <a:rPr lang="ca-ES" sz="5400" i="1">
                <a:solidFill>
                  <a:srgbClr val="FF0CFF"/>
                </a:solidFill>
                <a:effectLst>
                  <a:outerShdw blurRad="38100" dist="38100" dir="2700000" algn="tl">
                    <a:srgbClr val="000000"/>
                  </a:outerShdw>
                </a:effectLst>
                <a:latin typeface="Comic Sans MS" pitchFamily="66" charset="0"/>
              </a:rPr>
              <a:t> </a:t>
            </a:r>
            <a:r>
              <a:rPr lang="hr-HR" sz="5400" i="1">
                <a:latin typeface="Comic Sans MS" pitchFamily="66" charset="0"/>
              </a:rPr>
              <a:t>Ps</a:t>
            </a:r>
            <a:r>
              <a:rPr lang="ca-ES" sz="5400" i="1">
                <a:latin typeface="Comic Sans MS" pitchFamily="66" charset="0"/>
              </a:rPr>
              <a:t>al</a:t>
            </a:r>
            <a:r>
              <a:rPr lang="hr-HR" sz="5400" i="1">
                <a:latin typeface="Comic Sans MS" pitchFamily="66" charset="0"/>
              </a:rPr>
              <a:t>a</a:t>
            </a:r>
            <a:r>
              <a:rPr lang="ca-ES" sz="5400" i="1">
                <a:latin typeface="Comic Sans MS" pitchFamily="66" charset="0"/>
              </a:rPr>
              <a:t>m </a:t>
            </a:r>
            <a:r>
              <a:rPr lang="ca-ES" sz="3200" i="1">
                <a:latin typeface="Comic Sans MS" pitchFamily="66" charset="0"/>
              </a:rPr>
              <a:t>13</a:t>
            </a:r>
            <a:r>
              <a:rPr lang="hr-HR" sz="3200" i="1">
                <a:latin typeface="Comic Sans MS" pitchFamily="66" charset="0"/>
              </a:rPr>
              <a:t>1</a:t>
            </a:r>
            <a:r>
              <a:rPr lang="ca-ES" sz="3200" i="1">
                <a:latin typeface="Comic Sans MS" pitchFamily="66" charset="0"/>
              </a:rPr>
              <a:t> </a:t>
            </a:r>
            <a:endParaRPr lang="ca-ES" sz="5400" i="1">
              <a:solidFill>
                <a:srgbClr val="FF0CFF"/>
              </a:solidFill>
              <a:effectLst>
                <a:outerShdw blurRad="38100" dist="38100" dir="2700000" algn="tl">
                  <a:srgbClr val="000000"/>
                </a:outerShdw>
              </a:effectLst>
              <a:latin typeface="Comic Sans MS" pitchFamily="66" charset="0"/>
            </a:endParaRPr>
          </a:p>
        </p:txBody>
      </p:sp>
      <p:sp>
        <p:nvSpPr>
          <p:cNvPr id="7172" name="Rectangle 4"/>
          <p:cNvSpPr>
            <a:spLocks noChangeArrowheads="1"/>
          </p:cNvSpPr>
          <p:nvPr/>
        </p:nvSpPr>
        <p:spPr bwMode="auto">
          <a:xfrm>
            <a:off x="838200" y="2362200"/>
            <a:ext cx="6973888" cy="2041525"/>
          </a:xfrm>
          <a:prstGeom prst="rect">
            <a:avLst/>
          </a:prstGeom>
          <a:solidFill>
            <a:srgbClr val="FFCC99"/>
          </a:solidFill>
          <a:ln>
            <a:noFill/>
          </a:ln>
          <a:effectLst/>
          <a:extLst/>
        </p:spPr>
        <p:txBody>
          <a:bodyPr>
            <a:spAutoFit/>
          </a:bodyPr>
          <a:lstStyle/>
          <a:p>
            <a:pPr eaLnBrk="0" hangingPunct="0">
              <a:defRPr/>
            </a:pPr>
            <a:r>
              <a:rPr lang="hr-HR" sz="3200" b="0" i="1">
                <a:solidFill>
                  <a:srgbClr val="FF0202"/>
                </a:solidFill>
                <a:effectLst>
                  <a:outerShdw blurRad="38100" dist="38100" dir="2700000" algn="tl">
                    <a:srgbClr val="000000"/>
                  </a:outerShdw>
                </a:effectLst>
                <a:latin typeface="Comic Sans MS" pitchFamily="66" charset="0"/>
              </a:rPr>
              <a:t>Gospodine, ne gordi se moje srce </a:t>
            </a:r>
          </a:p>
          <a:p>
            <a:pPr eaLnBrk="0" hangingPunct="0">
              <a:defRPr/>
            </a:pPr>
            <a:r>
              <a:rPr lang="hr-HR" sz="3200" b="0" i="1">
                <a:solidFill>
                  <a:srgbClr val="FF0202"/>
                </a:solidFill>
                <a:effectLst>
                  <a:outerShdw blurRad="38100" dist="38100" dir="2700000" algn="tl">
                    <a:srgbClr val="000000"/>
                  </a:outerShdw>
                </a:effectLst>
                <a:latin typeface="Comic Sans MS" pitchFamily="66" charset="0"/>
              </a:rPr>
              <a:t>niti se oči uznose. </a:t>
            </a:r>
          </a:p>
          <a:p>
            <a:pPr eaLnBrk="0" hangingPunct="0">
              <a:defRPr/>
            </a:pPr>
            <a:r>
              <a:rPr lang="hr-HR" sz="3200" b="0" i="1">
                <a:solidFill>
                  <a:srgbClr val="FF0202"/>
                </a:solidFill>
                <a:effectLst>
                  <a:outerShdw blurRad="38100" dist="38100" dir="2700000" algn="tl">
                    <a:srgbClr val="000000"/>
                  </a:outerShdw>
                </a:effectLst>
                <a:latin typeface="Comic Sans MS" pitchFamily="66" charset="0"/>
              </a:rPr>
              <a:t>Ne idem za stvarima velikim </a:t>
            </a:r>
          </a:p>
          <a:p>
            <a:pPr eaLnBrk="0" hangingPunct="0">
              <a:defRPr/>
            </a:pPr>
            <a:r>
              <a:rPr lang="hr-HR" sz="3200" b="0" i="1">
                <a:solidFill>
                  <a:srgbClr val="FF0202"/>
                </a:solidFill>
                <a:effectLst>
                  <a:outerShdw blurRad="38100" dist="38100" dir="2700000" algn="tl">
                    <a:srgbClr val="000000"/>
                  </a:outerShdw>
                </a:effectLst>
                <a:latin typeface="Comic Sans MS" pitchFamily="66" charset="0"/>
              </a:rPr>
              <a:t>ni za čudima što su iznad mene.</a:t>
            </a:r>
            <a:endParaRPr lang="ca-ES" sz="3200" b="0" i="1">
              <a:solidFill>
                <a:srgbClr val="FF0202"/>
              </a:solidFill>
              <a:effectLst>
                <a:outerShdw blurRad="38100" dist="38100" dir="2700000" algn="tl">
                  <a:srgbClr val="000000"/>
                </a:outerShdw>
              </a:effectLst>
              <a:latin typeface="Comic Sans MS" pitchFamily="66" charset="0"/>
            </a:endParaRPr>
          </a:p>
        </p:txBody>
      </p:sp>
      <p:sp>
        <p:nvSpPr>
          <p:cNvPr id="7173" name="Rectangle 5"/>
          <p:cNvSpPr>
            <a:spLocks noChangeArrowheads="1"/>
          </p:cNvSpPr>
          <p:nvPr/>
        </p:nvSpPr>
        <p:spPr bwMode="auto">
          <a:xfrm>
            <a:off x="533400" y="5105400"/>
            <a:ext cx="5410200" cy="1190625"/>
          </a:xfrm>
          <a:prstGeom prst="rect">
            <a:avLst/>
          </a:prstGeom>
          <a:noFill/>
          <a:ln w="9525">
            <a:noFill/>
            <a:miter lim="800000"/>
            <a:headEnd/>
            <a:tailEnd/>
          </a:ln>
          <a:effectLst>
            <a:outerShdw dist="35921" dir="2700000" algn="ctr" rotWithShape="0">
              <a:schemeClr val="tx1"/>
            </a:outerShdw>
          </a:effectLst>
        </p:spPr>
        <p:txBody>
          <a:bodyPr wrap="none">
            <a:spAutoFit/>
          </a:bodyPr>
          <a:lstStyle/>
          <a:p>
            <a:pPr eaLnBrk="0" hangingPunct="0">
              <a:defRPr/>
            </a:pPr>
            <a:r>
              <a:rPr lang="ca-ES" sz="1400" i="1">
                <a:latin typeface="Comic Sans MS" pitchFamily="66" charset="0"/>
              </a:rPr>
              <a:t> </a:t>
            </a:r>
            <a:r>
              <a:rPr lang="hr-HR" sz="3600" i="1">
                <a:latin typeface="Comic Sans MS" pitchFamily="66" charset="0"/>
              </a:rPr>
              <a:t>Čuvaj dušu moju u miru</a:t>
            </a:r>
          </a:p>
          <a:p>
            <a:pPr eaLnBrk="0" hangingPunct="0">
              <a:defRPr/>
            </a:pPr>
            <a:r>
              <a:rPr lang="hr-HR" sz="3600" i="1">
                <a:latin typeface="Comic Sans MS" pitchFamily="66" charset="0"/>
              </a:rPr>
              <a:t>kod sebe, Gospodine!</a:t>
            </a:r>
            <a:r>
              <a:rPr lang="hr-HR" sz="3600" b="0">
                <a:latin typeface="Comic Sans MS" pitchFamily="66" charset="0"/>
              </a:rPr>
              <a:t> </a:t>
            </a:r>
            <a:endParaRPr lang="ca-ES" sz="3600" b="0">
              <a:latin typeface="Comic Sans MS" pitchFamily="66" charset="0"/>
            </a:endParaRP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afterEffect">
                                  <p:stCondLst>
                                    <p:cond delay="1000"/>
                                  </p:stCondLst>
                                  <p:childTnLst>
                                    <p:set>
                                      <p:cBhvr>
                                        <p:cTn id="6" dur="1" fill="hold">
                                          <p:stCondLst>
                                            <p:cond delay="0"/>
                                          </p:stCondLst>
                                        </p:cTn>
                                        <p:tgtEl>
                                          <p:spTgt spid="7171"/>
                                        </p:tgtEl>
                                        <p:attrNameLst>
                                          <p:attrName>style.visibility</p:attrName>
                                        </p:attrNameLst>
                                      </p:cBhvr>
                                      <p:to>
                                        <p:strVal val="visible"/>
                                      </p:to>
                                    </p:set>
                                    <p:animEffect transition="in" filter="randombar(horizontal)">
                                      <p:cBhvr>
                                        <p:cTn id="7" dur="500"/>
                                        <p:tgtEl>
                                          <p:spTgt spid="71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172"/>
                                        </p:tgtEl>
                                        <p:attrNameLst>
                                          <p:attrName>style.visibility</p:attrName>
                                        </p:attrNameLst>
                                      </p:cBhvr>
                                      <p:to>
                                        <p:strVal val="visible"/>
                                      </p:to>
                                    </p:set>
                                    <p:animEffect transition="in" filter="strips(downRight)">
                                      <p:cBhvr>
                                        <p:cTn id="12" dur="500"/>
                                        <p:tgtEl>
                                          <p:spTgt spid="717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7" presetClass="entr" presetSubtype="10" fill="hold" grpId="0" nodeType="clickEffect">
                                  <p:stCondLst>
                                    <p:cond delay="0"/>
                                  </p:stCondLst>
                                  <p:childTnLst>
                                    <p:set>
                                      <p:cBhvr>
                                        <p:cTn id="16" dur="1" fill="hold">
                                          <p:stCondLst>
                                            <p:cond delay="0"/>
                                          </p:stCondLst>
                                        </p:cTn>
                                        <p:tgtEl>
                                          <p:spTgt spid="7173"/>
                                        </p:tgtEl>
                                        <p:attrNameLst>
                                          <p:attrName>style.visibility</p:attrName>
                                        </p:attrNameLst>
                                      </p:cBhvr>
                                      <p:to>
                                        <p:strVal val="visible"/>
                                      </p:to>
                                    </p:set>
                                    <p:anim calcmode="lin" valueType="num">
                                      <p:cBhvr>
                                        <p:cTn id="17" dur="500" fill="hold"/>
                                        <p:tgtEl>
                                          <p:spTgt spid="7173"/>
                                        </p:tgtEl>
                                        <p:attrNameLst>
                                          <p:attrName>ppt_w</p:attrName>
                                        </p:attrNameLst>
                                      </p:cBhvr>
                                      <p:tavLst>
                                        <p:tav tm="0">
                                          <p:val>
                                            <p:fltVal val="0"/>
                                          </p:val>
                                        </p:tav>
                                        <p:tav tm="100000">
                                          <p:val>
                                            <p:strVal val="#ppt_w"/>
                                          </p:val>
                                        </p:tav>
                                      </p:tavLst>
                                    </p:anim>
                                    <p:anim calcmode="lin" valueType="num">
                                      <p:cBhvr>
                                        <p:cTn id="18" dur="500" fill="hold"/>
                                        <p:tgtEl>
                                          <p:spTgt spid="717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autoUpdateAnimBg="0"/>
      <p:bldP spid="7172" grpId="0" animBg="1" autoUpdateAnimBg="0"/>
      <p:bldP spid="7173"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120jpgW.jpg                                                    00000013Macintosh HD                   B9BE482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p:cNvSpPr>
            <a:spLocks noChangeArrowheads="1"/>
          </p:cNvSpPr>
          <p:nvPr/>
        </p:nvSpPr>
        <p:spPr bwMode="auto">
          <a:xfrm>
            <a:off x="685800" y="2270125"/>
            <a:ext cx="6484938" cy="2041525"/>
          </a:xfrm>
          <a:prstGeom prst="rect">
            <a:avLst/>
          </a:prstGeom>
          <a:solidFill>
            <a:srgbClr val="CCFFCC"/>
          </a:solidFill>
          <a:ln>
            <a:noFill/>
          </a:ln>
          <a:effectLst/>
          <a:extLst/>
        </p:spPr>
        <p:txBody>
          <a:bodyPr wrap="none">
            <a:spAutoFit/>
          </a:bodyPr>
          <a:lstStyle/>
          <a:p>
            <a:pPr eaLnBrk="0" hangingPunct="0">
              <a:defRPr/>
            </a:pPr>
            <a:r>
              <a:rPr lang="ca-ES" sz="1400" b="0" i="1">
                <a:solidFill>
                  <a:srgbClr val="05820B"/>
                </a:solidFill>
                <a:effectLst>
                  <a:outerShdw blurRad="38100" dist="38100" dir="2700000" algn="tl">
                    <a:srgbClr val="000000"/>
                  </a:outerShdw>
                </a:effectLst>
                <a:latin typeface="Comic Sans MS" pitchFamily="66" charset="0"/>
              </a:rPr>
              <a:t> </a:t>
            </a:r>
            <a:r>
              <a:rPr lang="hr-HR" sz="3200" b="0" i="1">
                <a:solidFill>
                  <a:srgbClr val="517D21"/>
                </a:solidFill>
                <a:effectLst>
                  <a:outerShdw blurRad="38100" dist="38100" dir="2700000" algn="tl">
                    <a:srgbClr val="000000"/>
                  </a:outerShdw>
                </a:effectLst>
                <a:latin typeface="Comic Sans MS" pitchFamily="66" charset="0"/>
              </a:rPr>
              <a:t>Ne, ja sam se smirio</a:t>
            </a:r>
          </a:p>
          <a:p>
            <a:pPr eaLnBrk="0" hangingPunct="0">
              <a:defRPr/>
            </a:pPr>
            <a:r>
              <a:rPr lang="hr-HR" sz="3200" b="0" i="1">
                <a:solidFill>
                  <a:srgbClr val="517D21"/>
                </a:solidFill>
                <a:effectLst>
                  <a:outerShdw blurRad="38100" dist="38100" dir="2700000" algn="tl">
                    <a:srgbClr val="000000"/>
                  </a:outerShdw>
                </a:effectLst>
                <a:latin typeface="Comic Sans MS" pitchFamily="66" charset="0"/>
              </a:rPr>
              <a:t>i upokojio dušu svoju;</a:t>
            </a:r>
          </a:p>
          <a:p>
            <a:pPr eaLnBrk="0" hangingPunct="0">
              <a:defRPr/>
            </a:pPr>
            <a:r>
              <a:rPr lang="hr-HR" sz="3200" b="0" i="1">
                <a:solidFill>
                  <a:srgbClr val="517D21"/>
                </a:solidFill>
                <a:effectLst>
                  <a:outerShdw blurRad="38100" dist="38100" dir="2700000" algn="tl">
                    <a:srgbClr val="000000"/>
                  </a:outerShdw>
                </a:effectLst>
                <a:latin typeface="Comic Sans MS" pitchFamily="66" charset="0"/>
              </a:rPr>
              <a:t>kao dojenče na grudima majke,</a:t>
            </a:r>
          </a:p>
          <a:p>
            <a:pPr eaLnBrk="0" hangingPunct="0">
              <a:defRPr/>
            </a:pPr>
            <a:r>
              <a:rPr lang="hr-HR" sz="3200" b="0" i="1">
                <a:solidFill>
                  <a:srgbClr val="517D21"/>
                </a:solidFill>
                <a:effectLst>
                  <a:outerShdw blurRad="38100" dist="38100" dir="2700000" algn="tl">
                    <a:srgbClr val="000000"/>
                  </a:outerShdw>
                </a:effectLst>
                <a:latin typeface="Comic Sans MS" pitchFamily="66" charset="0"/>
              </a:rPr>
              <a:t>kao dojenče duša je moja u meni.</a:t>
            </a:r>
            <a:r>
              <a:rPr lang="hr-HR" sz="3200" b="0">
                <a:solidFill>
                  <a:srgbClr val="517D21"/>
                </a:solidFill>
                <a:latin typeface="Comic Sans MS" pitchFamily="66" charset="0"/>
              </a:rPr>
              <a:t> </a:t>
            </a:r>
            <a:endParaRPr lang="ca-ES" sz="3200" b="0">
              <a:solidFill>
                <a:srgbClr val="517D21"/>
              </a:solidFill>
              <a:latin typeface="Comic Sans MS" pitchFamily="66" charset="0"/>
            </a:endParaRPr>
          </a:p>
        </p:txBody>
      </p:sp>
      <p:sp>
        <p:nvSpPr>
          <p:cNvPr id="3076" name="Rectangle 4"/>
          <p:cNvSpPr>
            <a:spLocks noChangeArrowheads="1"/>
          </p:cNvSpPr>
          <p:nvPr/>
        </p:nvSpPr>
        <p:spPr bwMode="auto">
          <a:xfrm>
            <a:off x="533400" y="5410200"/>
            <a:ext cx="5332413" cy="1190625"/>
          </a:xfrm>
          <a:prstGeom prst="rect">
            <a:avLst/>
          </a:prstGeom>
          <a:noFill/>
          <a:ln w="9525">
            <a:noFill/>
            <a:miter lim="800000"/>
            <a:headEnd/>
            <a:tailEnd/>
          </a:ln>
          <a:effectLst>
            <a:outerShdw dist="35921" dir="2700000" algn="ctr" rotWithShape="0">
              <a:schemeClr val="tx1"/>
            </a:outerShdw>
          </a:effectLst>
        </p:spPr>
        <p:txBody>
          <a:bodyPr wrap="none">
            <a:spAutoFit/>
          </a:bodyPr>
          <a:lstStyle/>
          <a:p>
            <a:pPr eaLnBrk="0" hangingPunct="0">
              <a:defRPr/>
            </a:pPr>
            <a:r>
              <a:rPr lang="hr-HR" sz="3600" i="1">
                <a:latin typeface="Comic Sans MS" pitchFamily="66" charset="0"/>
              </a:rPr>
              <a:t>Čuvaj dušu moju u miru</a:t>
            </a:r>
          </a:p>
          <a:p>
            <a:pPr eaLnBrk="0" hangingPunct="0">
              <a:defRPr/>
            </a:pPr>
            <a:r>
              <a:rPr lang="hr-HR" sz="3600" i="1">
                <a:latin typeface="Comic Sans MS" pitchFamily="66" charset="0"/>
              </a:rPr>
              <a:t>kod sebe, Gospodine!</a:t>
            </a:r>
            <a:r>
              <a:rPr lang="hr-HR" sz="3600" b="0">
                <a:latin typeface="Comic Sans MS" pitchFamily="66" charset="0"/>
              </a:rPr>
              <a:t> </a:t>
            </a:r>
            <a:endParaRPr lang="ca-ES" sz="3600" b="0">
              <a:latin typeface="Comic Sans MS" pitchFamily="66" charset="0"/>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strips(downRight)">
                                      <p:cBhvr>
                                        <p:cTn id="7" dur="500"/>
                                        <p:tgtEl>
                                          <p:spTgt spid="30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3076"/>
                                        </p:tgtEl>
                                        <p:attrNameLst>
                                          <p:attrName>style.visibility</p:attrName>
                                        </p:attrNameLst>
                                      </p:cBhvr>
                                      <p:to>
                                        <p:strVal val="visible"/>
                                      </p:to>
                                    </p:set>
                                    <p:anim calcmode="lin" valueType="num">
                                      <p:cBhvr>
                                        <p:cTn id="12" dur="500" fill="hold"/>
                                        <p:tgtEl>
                                          <p:spTgt spid="3076"/>
                                        </p:tgtEl>
                                        <p:attrNameLst>
                                          <p:attrName>ppt_w</p:attrName>
                                        </p:attrNameLst>
                                      </p:cBhvr>
                                      <p:tavLst>
                                        <p:tav tm="0">
                                          <p:val>
                                            <p:fltVal val="0"/>
                                          </p:val>
                                        </p:tav>
                                        <p:tav tm="100000">
                                          <p:val>
                                            <p:strVal val="#ppt_w"/>
                                          </p:val>
                                        </p:tav>
                                      </p:tavLst>
                                    </p:anim>
                                    <p:anim calcmode="lin" valueType="num">
                                      <p:cBhvr>
                                        <p:cTn id="13" dur="500" fill="hold"/>
                                        <p:tgtEl>
                                          <p:spTgt spid="307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animBg="1" autoUpdateAnimBg="0"/>
      <p:bldP spid="3076"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096jpgW.jpg                                                    00000013Macintosh HD                   B9BE482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ChangeArrowheads="1"/>
          </p:cNvSpPr>
          <p:nvPr/>
        </p:nvSpPr>
        <p:spPr bwMode="auto">
          <a:xfrm>
            <a:off x="838200" y="2590800"/>
            <a:ext cx="6075363" cy="1066800"/>
          </a:xfrm>
          <a:prstGeom prst="rect">
            <a:avLst/>
          </a:prstGeom>
          <a:solidFill>
            <a:srgbClr val="CCFFFF"/>
          </a:solidFill>
          <a:ln>
            <a:noFill/>
          </a:ln>
          <a:effectLst/>
          <a:extLst/>
        </p:spPr>
        <p:txBody>
          <a:bodyPr wrap="none">
            <a:spAutoFit/>
          </a:bodyPr>
          <a:lstStyle/>
          <a:p>
            <a:pPr eaLnBrk="0" hangingPunct="0">
              <a:defRPr/>
            </a:pPr>
            <a:r>
              <a:rPr lang="hr-HR" sz="3200" b="0" i="1">
                <a:solidFill>
                  <a:schemeClr val="accent2"/>
                </a:solidFill>
                <a:effectLst>
                  <a:outerShdw blurRad="38100" dist="38100" dir="2700000" algn="tl">
                    <a:srgbClr val="000000"/>
                  </a:outerShdw>
                </a:effectLst>
                <a:latin typeface="Comic Sans MS" pitchFamily="66" charset="0"/>
              </a:rPr>
              <a:t>U Gospodina se, Izraele, uzdaj </a:t>
            </a:r>
          </a:p>
          <a:p>
            <a:pPr eaLnBrk="0" hangingPunct="0">
              <a:defRPr/>
            </a:pPr>
            <a:r>
              <a:rPr lang="hr-HR" sz="3200" b="0" i="1">
                <a:solidFill>
                  <a:schemeClr val="accent2"/>
                </a:solidFill>
                <a:effectLst>
                  <a:outerShdw blurRad="38100" dist="38100" dir="2700000" algn="tl">
                    <a:srgbClr val="000000"/>
                  </a:outerShdw>
                </a:effectLst>
                <a:latin typeface="Comic Sans MS" pitchFamily="66" charset="0"/>
              </a:rPr>
              <a:t>odsada dovijeka.</a:t>
            </a:r>
            <a:endParaRPr lang="ca-ES" sz="3200" b="0" i="1">
              <a:solidFill>
                <a:schemeClr val="accent2"/>
              </a:solidFill>
              <a:effectLst>
                <a:outerShdw blurRad="38100" dist="38100" dir="2700000" algn="tl">
                  <a:srgbClr val="000000"/>
                </a:outerShdw>
              </a:effectLst>
              <a:latin typeface="Comic Sans MS" pitchFamily="66" charset="0"/>
            </a:endParaRPr>
          </a:p>
        </p:txBody>
      </p:sp>
      <p:sp>
        <p:nvSpPr>
          <p:cNvPr id="4100" name="Rectangle 4"/>
          <p:cNvSpPr>
            <a:spLocks noChangeArrowheads="1"/>
          </p:cNvSpPr>
          <p:nvPr/>
        </p:nvSpPr>
        <p:spPr bwMode="auto">
          <a:xfrm>
            <a:off x="762000" y="5105400"/>
            <a:ext cx="5410200" cy="1190625"/>
          </a:xfrm>
          <a:prstGeom prst="rect">
            <a:avLst/>
          </a:prstGeom>
          <a:noFill/>
          <a:ln w="9525">
            <a:noFill/>
            <a:miter lim="800000"/>
            <a:headEnd/>
            <a:tailEnd/>
          </a:ln>
          <a:effectLst>
            <a:outerShdw dist="35921" dir="2700000" algn="ctr" rotWithShape="0">
              <a:schemeClr val="tx1"/>
            </a:outerShdw>
          </a:effectLst>
        </p:spPr>
        <p:txBody>
          <a:bodyPr wrap="none">
            <a:spAutoFit/>
          </a:bodyPr>
          <a:lstStyle/>
          <a:p>
            <a:pPr eaLnBrk="0" hangingPunct="0">
              <a:defRPr/>
            </a:pPr>
            <a:r>
              <a:rPr lang="ca-ES" sz="1400" i="1">
                <a:solidFill>
                  <a:srgbClr val="000000"/>
                </a:solidFill>
                <a:latin typeface="Comic Sans MS" pitchFamily="66" charset="0"/>
              </a:rPr>
              <a:t> </a:t>
            </a:r>
            <a:r>
              <a:rPr lang="hr-HR" sz="3600" i="1">
                <a:latin typeface="Comic Sans MS" pitchFamily="66" charset="0"/>
              </a:rPr>
              <a:t>Čuvaj dušu moju u miru</a:t>
            </a:r>
          </a:p>
          <a:p>
            <a:pPr eaLnBrk="0" hangingPunct="0">
              <a:defRPr/>
            </a:pPr>
            <a:r>
              <a:rPr lang="hr-HR" sz="3600" i="1">
                <a:latin typeface="Comic Sans MS" pitchFamily="66" charset="0"/>
              </a:rPr>
              <a:t>kod sebe, Gospodine!</a:t>
            </a:r>
            <a:r>
              <a:rPr lang="hr-HR" sz="3600" b="0">
                <a:latin typeface="Comic Sans MS" pitchFamily="66" charset="0"/>
              </a:rPr>
              <a:t> </a:t>
            </a:r>
            <a:endParaRPr lang="ca-ES" sz="3600" b="0">
              <a:latin typeface="Comic Sans MS" pitchFamily="66" charset="0"/>
            </a:endParaRP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strips(downRight)">
                                      <p:cBhvr>
                                        <p:cTn id="7" dur="500"/>
                                        <p:tgtEl>
                                          <p:spTgt spid="40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4100"/>
                                        </p:tgtEl>
                                        <p:attrNameLst>
                                          <p:attrName>style.visibility</p:attrName>
                                        </p:attrNameLst>
                                      </p:cBhvr>
                                      <p:to>
                                        <p:strVal val="visible"/>
                                      </p:to>
                                    </p:set>
                                    <p:anim calcmode="lin" valueType="num">
                                      <p:cBhvr>
                                        <p:cTn id="12" dur="500" fill="hold"/>
                                        <p:tgtEl>
                                          <p:spTgt spid="4100"/>
                                        </p:tgtEl>
                                        <p:attrNameLst>
                                          <p:attrName>ppt_w</p:attrName>
                                        </p:attrNameLst>
                                      </p:cBhvr>
                                      <p:tavLst>
                                        <p:tav tm="0">
                                          <p:val>
                                            <p:fltVal val="0"/>
                                          </p:val>
                                        </p:tav>
                                        <p:tav tm="100000">
                                          <p:val>
                                            <p:strVal val="#ppt_w"/>
                                          </p:val>
                                        </p:tav>
                                      </p:tavLst>
                                    </p:anim>
                                    <p:anim calcmode="lin" valueType="num">
                                      <p:cBhvr>
                                        <p:cTn id="13" dur="500" fill="hold"/>
                                        <p:tgtEl>
                                          <p:spTgt spid="410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animBg="1" autoUpdateAnimBg="0"/>
      <p:bldP spid="4100" grpId="0" autoUpdateAnimBg="0"/>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hr-HR" sz="4400" b="1"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hr-HR" sz="4400" b="1"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Glass Layers</Template>
  <TotalTime>2347</TotalTime>
  <Words>791</Words>
  <Application>Microsoft Office PowerPoint</Application>
  <PresentationFormat>Prikaz na zaslonu (4:3)</PresentationFormat>
  <Paragraphs>136</Paragraphs>
  <Slides>22</Slides>
  <Notes>8</Notes>
  <HiddenSlides>0</HiddenSlides>
  <MMClips>0</MMClips>
  <ScaleCrop>false</ScaleCrop>
  <HeadingPairs>
    <vt:vector size="6" baseType="variant">
      <vt:variant>
        <vt:lpstr>Korišteni fontovi</vt:lpstr>
      </vt:variant>
      <vt:variant>
        <vt:i4>7</vt:i4>
      </vt:variant>
      <vt:variant>
        <vt:lpstr>Tema</vt:lpstr>
      </vt:variant>
      <vt:variant>
        <vt:i4>1</vt:i4>
      </vt:variant>
      <vt:variant>
        <vt:lpstr>Naslovi slajdova</vt:lpstr>
      </vt:variant>
      <vt:variant>
        <vt:i4>22</vt:i4>
      </vt:variant>
    </vt:vector>
  </HeadingPairs>
  <TitlesOfParts>
    <vt:vector size="30" baseType="lpstr">
      <vt:lpstr>Arial</vt:lpstr>
      <vt:lpstr>Arial Black</vt:lpstr>
      <vt:lpstr>Arial Rounded MT Bold</vt:lpstr>
      <vt:lpstr>Comic Sans MS</vt:lpstr>
      <vt:lpstr>Helvetica</vt:lpstr>
      <vt:lpstr>Times</vt:lpstr>
      <vt:lpstr>Times New Roman</vt:lpstr>
      <vt:lpstr>Default Design</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XXXI  NKG A PJESME NA MISI</dc:title>
  <dc:creator>Fra Drago Ljevar</dc:creator>
  <cp:keywords>27. listopada 2011</cp:keywords>
  <dc:description>fdlj</dc:description>
  <cp:lastModifiedBy>Windows User</cp:lastModifiedBy>
  <cp:revision>127</cp:revision>
  <dcterms:created xsi:type="dcterms:W3CDTF">2009-02-25T16:49:34Z</dcterms:created>
  <dcterms:modified xsi:type="dcterms:W3CDTF">2017-11-04T22:11:00Z</dcterms:modified>
</cp:coreProperties>
</file>